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56" r:id="rId2"/>
    <p:sldId id="655" r:id="rId3"/>
    <p:sldId id="319" r:id="rId4"/>
    <p:sldId id="400" r:id="rId5"/>
    <p:sldId id="387" r:id="rId6"/>
    <p:sldId id="399" r:id="rId7"/>
    <p:sldId id="362" r:id="rId8"/>
    <p:sldId id="635" r:id="rId9"/>
    <p:sldId id="262" r:id="rId10"/>
    <p:sldId id="633" r:id="rId11"/>
    <p:sldId id="640" r:id="rId12"/>
    <p:sldId id="636" r:id="rId13"/>
    <p:sldId id="366" r:id="rId14"/>
    <p:sldId id="396" r:id="rId15"/>
    <p:sldId id="379" r:id="rId16"/>
    <p:sldId id="259" r:id="rId17"/>
    <p:sldId id="632" r:id="rId18"/>
    <p:sldId id="315" r:id="rId19"/>
    <p:sldId id="376" r:id="rId20"/>
  </p:sldIdLst>
  <p:sldSz cx="12198350" cy="7626350"/>
  <p:notesSz cx="6858000" cy="9144000"/>
  <p:custDataLst>
    <p:tags r:id="rId23"/>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02">
          <p15:clr>
            <a:srgbClr val="A4A3A4"/>
          </p15:clr>
        </p15:guide>
        <p15:guide id="2" pos="384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92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277"/>
    <p:restoredTop sz="54726" autoAdjust="0"/>
  </p:normalViewPr>
  <p:slideViewPr>
    <p:cSldViewPr>
      <p:cViewPr varScale="1">
        <p:scale>
          <a:sx n="59" d="100"/>
          <a:sy n="59" d="100"/>
        </p:scale>
        <p:origin x="3672" y="192"/>
      </p:cViewPr>
      <p:guideLst>
        <p:guide orient="horz" pos="2402"/>
        <p:guide pos="384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nl-NL"/>
              <a:t>Prof. Ton Liefaard, Leiden</a:t>
            </a:r>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nl-NL"/>
              <a:t>25 June 2025</a:t>
            </a:r>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nl-NL"/>
              <a:t>t.liefaard@law.leidenuniv.nl</a:t>
            </a:r>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E181475-FE5C-1A45-B1A9-43396179A2D3}" type="slidenum">
              <a:rPr lang="nl-NL" smtClean="0"/>
              <a:t>‹nr.›</a:t>
            </a:fld>
            <a:endParaRPr lang="nl-NL"/>
          </a:p>
        </p:txBody>
      </p:sp>
    </p:spTree>
    <p:extLst>
      <p:ext uri="{BB962C8B-B14F-4D97-AF65-F5344CB8AC3E}">
        <p14:creationId xmlns:p14="http://schemas.microsoft.com/office/powerpoint/2010/main" val="155100427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nl-NL"/>
              <a:t>Prof. Ton Liefaard, Leiden</a:t>
            </a:r>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r>
              <a:rPr lang="nl-NL"/>
              <a:t>25 June 2025</a:t>
            </a:r>
          </a:p>
        </p:txBody>
      </p:sp>
      <p:sp>
        <p:nvSpPr>
          <p:cNvPr id="4" name="Tijdelijke aanduiding voor dia-afbeelding 3"/>
          <p:cNvSpPr>
            <a:spLocks noGrp="1" noRot="1" noChangeAspect="1"/>
          </p:cNvSpPr>
          <p:nvPr>
            <p:ph type="sldImg" idx="2"/>
          </p:nvPr>
        </p:nvSpPr>
        <p:spPr>
          <a:xfrm>
            <a:off x="687388" y="685800"/>
            <a:ext cx="5483225"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nl-NL"/>
              <a:t>t.liefaard@law.leidenuniv.nl</a:t>
            </a:r>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2ECD43-08E5-4945-BC4F-4857758E978F}" type="slidenum">
              <a:rPr lang="nl-NL" smtClean="0"/>
              <a:t>‹nr.›</a:t>
            </a:fld>
            <a:endParaRPr lang="nl-NL"/>
          </a:p>
        </p:txBody>
      </p:sp>
    </p:spTree>
    <p:extLst>
      <p:ext uri="{BB962C8B-B14F-4D97-AF65-F5344CB8AC3E}">
        <p14:creationId xmlns:p14="http://schemas.microsoft.com/office/powerpoint/2010/main" val="2563515517"/>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812ECD43-08E5-4945-BC4F-4857758E978F}" type="slidenum">
              <a:rPr lang="nl-NL" smtClean="0"/>
              <a:t>1</a:t>
            </a:fld>
            <a:endParaRPr lang="nl-NL"/>
          </a:p>
        </p:txBody>
      </p:sp>
      <p:sp>
        <p:nvSpPr>
          <p:cNvPr id="5" name="Tijdelijke aanduiding voor datum 4"/>
          <p:cNvSpPr>
            <a:spLocks noGrp="1"/>
          </p:cNvSpPr>
          <p:nvPr>
            <p:ph type="dt" idx="11"/>
          </p:nvPr>
        </p:nvSpPr>
        <p:spPr/>
        <p:txBody>
          <a:bodyPr/>
          <a:lstStyle/>
          <a:p>
            <a:r>
              <a:rPr lang="nl-NL"/>
              <a:t>25 June 2025</a:t>
            </a:r>
          </a:p>
        </p:txBody>
      </p:sp>
      <p:sp>
        <p:nvSpPr>
          <p:cNvPr id="6" name="Tijdelijke aanduiding voor voettekst 5"/>
          <p:cNvSpPr>
            <a:spLocks noGrp="1"/>
          </p:cNvSpPr>
          <p:nvPr>
            <p:ph type="ftr" sz="quarter" idx="12"/>
          </p:nvPr>
        </p:nvSpPr>
        <p:spPr/>
        <p:txBody>
          <a:bodyPr/>
          <a:lstStyle/>
          <a:p>
            <a:r>
              <a:rPr lang="nl-NL"/>
              <a:t>t.liefaard@law.leidenuniv.nl</a:t>
            </a:r>
          </a:p>
        </p:txBody>
      </p:sp>
      <p:sp>
        <p:nvSpPr>
          <p:cNvPr id="7" name="Tijdelijke aanduiding voor koptekst 6"/>
          <p:cNvSpPr>
            <a:spLocks noGrp="1"/>
          </p:cNvSpPr>
          <p:nvPr>
            <p:ph type="hdr" sz="quarter" idx="13"/>
          </p:nvPr>
        </p:nvSpPr>
        <p:spPr/>
        <p:txBody>
          <a:bodyPr/>
          <a:lstStyle/>
          <a:p>
            <a:r>
              <a:rPr lang="nl-NL"/>
              <a:t>Prof. Ton Liefaard, Leiden</a:t>
            </a:r>
          </a:p>
        </p:txBody>
      </p:sp>
    </p:spTree>
    <p:extLst>
      <p:ext uri="{BB962C8B-B14F-4D97-AF65-F5344CB8AC3E}">
        <p14:creationId xmlns:p14="http://schemas.microsoft.com/office/powerpoint/2010/main" val="927214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klein uitstapje….</a:t>
            </a:r>
          </a:p>
          <a:p>
            <a:endParaRPr lang="nl-NL" dirty="0"/>
          </a:p>
          <a:p>
            <a:endParaRPr lang="nl-NL" dirty="0"/>
          </a:p>
          <a:p>
            <a:r>
              <a:rPr lang="nl-NL" sz="2600" i="1" dirty="0"/>
              <a:t>Real </a:t>
            </a:r>
            <a:r>
              <a:rPr lang="nl-NL" sz="2600" i="1" dirty="0" err="1"/>
              <a:t>meaning</a:t>
            </a:r>
            <a:r>
              <a:rPr lang="nl-NL" sz="2600" i="1" dirty="0"/>
              <a:t> at </a:t>
            </a:r>
            <a:r>
              <a:rPr lang="nl-NL" sz="2600" i="1" dirty="0" err="1"/>
              <a:t>the</a:t>
            </a:r>
            <a:r>
              <a:rPr lang="nl-NL" sz="2600" i="1" dirty="0"/>
              <a:t> </a:t>
            </a:r>
            <a:r>
              <a:rPr lang="nl-NL" sz="2600" i="1" dirty="0" err="1"/>
              <a:t>domestic</a:t>
            </a:r>
            <a:r>
              <a:rPr lang="nl-NL" sz="2600" i="1" dirty="0"/>
              <a:t> level?</a:t>
            </a:r>
          </a:p>
          <a:p>
            <a:r>
              <a:rPr lang="nl-NL" sz="2600" i="1" dirty="0"/>
              <a:t>OPIC as a vehicle </a:t>
            </a:r>
            <a:r>
              <a:rPr lang="nl-NL" sz="2600" i="1" dirty="0" err="1"/>
              <a:t>to</a:t>
            </a:r>
            <a:r>
              <a:rPr lang="nl-NL" sz="2600" i="1" dirty="0"/>
              <a:t> </a:t>
            </a:r>
            <a:r>
              <a:rPr lang="nl-NL" sz="2600" i="1" dirty="0" err="1"/>
              <a:t>promote</a:t>
            </a:r>
            <a:r>
              <a:rPr lang="nl-NL" sz="2600" i="1" dirty="0"/>
              <a:t> access </a:t>
            </a:r>
            <a:r>
              <a:rPr lang="nl-NL" sz="2600" i="1" dirty="0" err="1"/>
              <a:t>to</a:t>
            </a:r>
            <a:r>
              <a:rPr lang="nl-NL" sz="2600" i="1" dirty="0"/>
              <a:t> </a:t>
            </a:r>
            <a:r>
              <a:rPr lang="nl-NL" sz="2600" i="1" dirty="0" err="1"/>
              <a:t>justice</a:t>
            </a:r>
            <a:r>
              <a:rPr lang="nl-NL" sz="2600" i="1" dirty="0"/>
              <a:t> at </a:t>
            </a:r>
            <a:r>
              <a:rPr lang="nl-NL" sz="2600" i="1" dirty="0" err="1"/>
              <a:t>the</a:t>
            </a:r>
            <a:endParaRPr lang="nl-NL" sz="2600" i="1" dirty="0"/>
          </a:p>
          <a:p>
            <a:pPr marL="180975" lvl="1" indent="0">
              <a:buNone/>
            </a:pPr>
            <a:r>
              <a:rPr lang="nl-NL" sz="2600" i="1" dirty="0" err="1"/>
              <a:t>domestic</a:t>
            </a:r>
            <a:r>
              <a:rPr lang="nl-NL" sz="2600" i="1" dirty="0"/>
              <a:t> level</a:t>
            </a:r>
            <a:endParaRPr lang="nl-NL" sz="2600" dirty="0"/>
          </a:p>
          <a:p>
            <a:endParaRPr lang="nl-NL" dirty="0"/>
          </a:p>
        </p:txBody>
      </p:sp>
      <p:sp>
        <p:nvSpPr>
          <p:cNvPr id="4" name="Tijdelijke aanduiding voor koptekst 3"/>
          <p:cNvSpPr>
            <a:spLocks noGrp="1"/>
          </p:cNvSpPr>
          <p:nvPr>
            <p:ph type="hdr" sz="quarter"/>
          </p:nvPr>
        </p:nvSpPr>
        <p:spPr/>
        <p:txBody>
          <a:bodyPr/>
          <a:lstStyle/>
          <a:p>
            <a:r>
              <a:rPr lang="nl-NL"/>
              <a:t>Prof. Ton Liefaard, Leiden</a:t>
            </a:r>
          </a:p>
        </p:txBody>
      </p:sp>
      <p:sp>
        <p:nvSpPr>
          <p:cNvPr id="5" name="Tijdelijke aanduiding voor datum 4"/>
          <p:cNvSpPr>
            <a:spLocks noGrp="1"/>
          </p:cNvSpPr>
          <p:nvPr>
            <p:ph type="dt" idx="1"/>
          </p:nvPr>
        </p:nvSpPr>
        <p:spPr/>
        <p:txBody>
          <a:bodyPr/>
          <a:lstStyle/>
          <a:p>
            <a:r>
              <a:rPr lang="nl-NL"/>
              <a:t>25 June 2025</a:t>
            </a:r>
          </a:p>
        </p:txBody>
      </p:sp>
      <p:sp>
        <p:nvSpPr>
          <p:cNvPr id="6" name="Tijdelijke aanduiding voor voettekst 5"/>
          <p:cNvSpPr>
            <a:spLocks noGrp="1"/>
          </p:cNvSpPr>
          <p:nvPr>
            <p:ph type="ftr" sz="quarter" idx="4"/>
          </p:nvPr>
        </p:nvSpPr>
        <p:spPr/>
        <p:txBody>
          <a:bodyPr/>
          <a:lstStyle/>
          <a:p>
            <a:r>
              <a:rPr lang="nl-NL"/>
              <a:t>t.liefaard@law.leidenuniv.nl</a:t>
            </a:r>
          </a:p>
        </p:txBody>
      </p:sp>
      <p:sp>
        <p:nvSpPr>
          <p:cNvPr id="7" name="Tijdelijke aanduiding voor dianummer 6"/>
          <p:cNvSpPr>
            <a:spLocks noGrp="1"/>
          </p:cNvSpPr>
          <p:nvPr>
            <p:ph type="sldNum" sz="quarter" idx="5"/>
          </p:nvPr>
        </p:nvSpPr>
        <p:spPr/>
        <p:txBody>
          <a:bodyPr/>
          <a:lstStyle/>
          <a:p>
            <a:fld id="{812ECD43-08E5-4945-BC4F-4857758E978F}" type="slidenum">
              <a:rPr lang="nl-NL" smtClean="0"/>
              <a:t>10</a:t>
            </a:fld>
            <a:endParaRPr lang="nl-NL"/>
          </a:p>
        </p:txBody>
      </p:sp>
    </p:spTree>
    <p:extLst>
      <p:ext uri="{BB962C8B-B14F-4D97-AF65-F5344CB8AC3E}">
        <p14:creationId xmlns:p14="http://schemas.microsoft.com/office/powerpoint/2010/main" val="3607372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Alle </a:t>
            </a:r>
            <a:r>
              <a:rPr lang="en-GB" dirty="0" err="1"/>
              <a:t>kinderen</a:t>
            </a:r>
            <a:r>
              <a:rPr lang="en-GB" dirty="0"/>
              <a:t> </a:t>
            </a:r>
            <a:r>
              <a:rPr lang="en-GB" dirty="0" err="1"/>
              <a:t>en</a:t>
            </a:r>
            <a:r>
              <a:rPr lang="en-GB" dirty="0"/>
              <a:t> </a:t>
            </a:r>
            <a:r>
              <a:rPr lang="en-GB" dirty="0" err="1"/>
              <a:t>samen</a:t>
            </a:r>
            <a:r>
              <a:rPr lang="en-GB" dirty="0"/>
              <a:t> met </a:t>
            </a:r>
            <a:r>
              <a:rPr lang="en-GB" dirty="0" err="1"/>
              <a:t>kinderen</a:t>
            </a:r>
            <a:r>
              <a:rPr lang="en-GB" dirty="0"/>
              <a:t>.</a:t>
            </a:r>
          </a:p>
          <a:p>
            <a:endParaRPr lang="en-GB" dirty="0"/>
          </a:p>
          <a:p>
            <a:r>
              <a:rPr lang="en-GB" dirty="0" err="1"/>
              <a:t>Specifieke</a:t>
            </a:r>
            <a:r>
              <a:rPr lang="en-GB" dirty="0"/>
              <a:t> </a:t>
            </a:r>
            <a:r>
              <a:rPr lang="en-GB" dirty="0" err="1"/>
              <a:t>groepen</a:t>
            </a:r>
            <a:endParaRPr lang="en-GB" dirty="0"/>
          </a:p>
          <a:p>
            <a:r>
              <a:rPr lang="en-GB" dirty="0" err="1"/>
              <a:t>Verwachtingen</a:t>
            </a:r>
            <a:endParaRPr lang="en-GB" dirty="0"/>
          </a:p>
          <a:p>
            <a:r>
              <a:rPr lang="en-GB" dirty="0"/>
              <a:t>Hoe </a:t>
            </a:r>
            <a:r>
              <a:rPr lang="en-GB" dirty="0" err="1"/>
              <a:t>willen</a:t>
            </a:r>
            <a:r>
              <a:rPr lang="en-GB" dirty="0"/>
              <a:t> </a:t>
            </a:r>
            <a:r>
              <a:rPr lang="en-GB" dirty="0" err="1"/>
              <a:t>kinderen</a:t>
            </a:r>
            <a:r>
              <a:rPr lang="en-GB" dirty="0"/>
              <a:t> het </a:t>
            </a:r>
            <a:r>
              <a:rPr lang="en-GB" dirty="0" err="1"/>
              <a:t>recht</a:t>
            </a:r>
            <a:r>
              <a:rPr lang="en-GB" dirty="0"/>
              <a:t> </a:t>
            </a:r>
            <a:r>
              <a:rPr lang="en-GB" dirty="0" err="1"/>
              <a:t>kunnen</a:t>
            </a:r>
            <a:r>
              <a:rPr lang="en-GB" dirty="0"/>
              <a:t> </a:t>
            </a:r>
            <a:r>
              <a:rPr lang="en-GB" dirty="0" err="1"/>
              <a:t>gebruiken</a:t>
            </a:r>
            <a:r>
              <a:rPr lang="en-GB" dirty="0"/>
              <a:t>? </a:t>
            </a:r>
          </a:p>
          <a:p>
            <a:r>
              <a:rPr lang="en-GB" dirty="0"/>
              <a:t>Wat </a:t>
            </a:r>
            <a:r>
              <a:rPr lang="en-GB" dirty="0" err="1"/>
              <a:t>zouden</a:t>
            </a:r>
            <a:r>
              <a:rPr lang="en-GB" dirty="0"/>
              <a:t> </a:t>
            </a:r>
            <a:r>
              <a:rPr lang="en-GB" dirty="0" err="1"/>
              <a:t>effectieve</a:t>
            </a:r>
            <a:r>
              <a:rPr lang="en-GB" dirty="0"/>
              <a:t> </a:t>
            </a:r>
            <a:r>
              <a:rPr lang="en-GB" dirty="0" err="1"/>
              <a:t>beschermingsstrategieen</a:t>
            </a:r>
            <a:r>
              <a:rPr lang="en-GB" dirty="0"/>
              <a:t> </a:t>
            </a:r>
            <a:r>
              <a:rPr lang="en-GB" dirty="0" err="1"/>
              <a:t>zijn</a:t>
            </a:r>
            <a:r>
              <a:rPr lang="en-GB" dirty="0"/>
              <a:t>?</a:t>
            </a:r>
          </a:p>
        </p:txBody>
      </p:sp>
      <p:sp>
        <p:nvSpPr>
          <p:cNvPr id="4" name="Tijdelijke aanduiding voor koptekst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a:ea typeface="+mn-ea"/>
                <a:cs typeface="+mn-cs"/>
              </a:rPr>
              <a:t>Prof. Ton Liefaard, Leiden</a:t>
            </a:r>
          </a:p>
        </p:txBody>
      </p:sp>
      <p:sp>
        <p:nvSpPr>
          <p:cNvPr id="5" name="Tijdelijke aanduiding voor datum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a:ea typeface="+mn-ea"/>
                <a:cs typeface="+mn-cs"/>
              </a:rPr>
              <a:t>25 June 2025</a:t>
            </a:r>
          </a:p>
        </p:txBody>
      </p:sp>
      <p:sp>
        <p:nvSpPr>
          <p:cNvPr id="6" name="Tijdelijke aanduiding voor voettekst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a:ea typeface="+mn-ea"/>
                <a:cs typeface="+mn-cs"/>
              </a:rPr>
              <a:t>t.liefaard@law.leidenuniv.nl</a:t>
            </a:r>
          </a:p>
        </p:txBody>
      </p:sp>
      <p:sp>
        <p:nvSpPr>
          <p:cNvPr id="7" name="Tijdelijke aanduiding voor dia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ECD43-08E5-4945-BC4F-4857758E978F}"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8286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Er </a:t>
            </a:r>
            <a:r>
              <a:rPr lang="en-GB" dirty="0" err="1"/>
              <a:t>moet</a:t>
            </a:r>
            <a:r>
              <a:rPr lang="en-GB" dirty="0"/>
              <a:t> </a:t>
            </a:r>
            <a:r>
              <a:rPr lang="en-GB" dirty="0" err="1"/>
              <a:t>een</a:t>
            </a:r>
            <a:r>
              <a:rPr lang="en-GB" dirty="0"/>
              <a:t> </a:t>
            </a:r>
            <a:r>
              <a:rPr lang="en-GB" dirty="0" err="1"/>
              <a:t>sterker</a:t>
            </a:r>
            <a:r>
              <a:rPr lang="en-GB" dirty="0"/>
              <a:t> fundament </a:t>
            </a:r>
            <a:r>
              <a:rPr lang="en-GB" dirty="0" err="1"/>
              <a:t>komen</a:t>
            </a:r>
            <a:r>
              <a:rPr lang="en-GB" dirty="0"/>
              <a:t> </a:t>
            </a:r>
            <a:r>
              <a:rPr lang="en-GB" dirty="0" err="1"/>
              <a:t>voor</a:t>
            </a:r>
            <a:r>
              <a:rPr lang="en-GB" dirty="0"/>
              <a:t> </a:t>
            </a:r>
            <a:r>
              <a:rPr lang="en-GB" dirty="0" err="1"/>
              <a:t>kinderrechten</a:t>
            </a:r>
            <a:r>
              <a:rPr lang="en-GB" dirty="0"/>
              <a:t> – </a:t>
            </a:r>
            <a:r>
              <a:rPr lang="en-GB" dirty="0" err="1"/>
              <a:t>anders</a:t>
            </a:r>
            <a:r>
              <a:rPr lang="en-GB" dirty="0"/>
              <a:t> </a:t>
            </a:r>
            <a:r>
              <a:rPr lang="en-GB" dirty="0" err="1"/>
              <a:t>gaat</a:t>
            </a:r>
            <a:r>
              <a:rPr lang="en-GB" dirty="0"/>
              <a:t> het huis van het </a:t>
            </a:r>
            <a:r>
              <a:rPr lang="en-GB" dirty="0" err="1"/>
              <a:t>recht</a:t>
            </a:r>
            <a:r>
              <a:rPr lang="en-GB" dirty="0"/>
              <a:t> </a:t>
            </a:r>
            <a:r>
              <a:rPr lang="en-GB" dirty="0" err="1"/>
              <a:t>inzakken</a:t>
            </a:r>
            <a:r>
              <a:rPr lang="en-GB" dirty="0"/>
              <a:t> </a:t>
            </a:r>
            <a:r>
              <a:rPr lang="en-GB" dirty="0" err="1"/>
              <a:t>en</a:t>
            </a:r>
            <a:r>
              <a:rPr lang="en-GB" dirty="0"/>
              <a:t> dan </a:t>
            </a:r>
            <a:r>
              <a:rPr lang="en-GB" dirty="0" err="1"/>
              <a:t>ziet</a:t>
            </a:r>
            <a:r>
              <a:rPr lang="en-GB" dirty="0"/>
              <a:t> de </a:t>
            </a:r>
            <a:r>
              <a:rPr lang="en-GB" dirty="0" err="1"/>
              <a:t>rechtsbescherming</a:t>
            </a:r>
            <a:r>
              <a:rPr lang="en-GB" dirty="0"/>
              <a:t> er over </a:t>
            </a:r>
            <a:r>
              <a:rPr lang="en-GB" dirty="0" err="1"/>
              <a:t>een</a:t>
            </a:r>
            <a:r>
              <a:rPr lang="en-GB" dirty="0"/>
              <a:t> </a:t>
            </a:r>
            <a:r>
              <a:rPr lang="en-GB" dirty="0" err="1"/>
              <a:t>tijdje</a:t>
            </a:r>
            <a:r>
              <a:rPr lang="en-GB" dirty="0"/>
              <a:t> zo </a:t>
            </a:r>
            <a:r>
              <a:rPr lang="en-GB" dirty="0" err="1"/>
              <a:t>uit</a:t>
            </a:r>
            <a:r>
              <a:rPr lang="en-GB" dirty="0"/>
              <a:t>.</a:t>
            </a:r>
          </a:p>
          <a:p>
            <a:endParaRPr lang="en-GB" dirty="0"/>
          </a:p>
          <a:p>
            <a:endParaRPr lang="en-GB" dirty="0"/>
          </a:p>
          <a:p>
            <a:r>
              <a:rPr lang="en-GB" dirty="0" err="1"/>
              <a:t>Tegelijkertijd</a:t>
            </a:r>
            <a:r>
              <a:rPr lang="en-GB" dirty="0"/>
              <a:t> </a:t>
            </a:r>
            <a:r>
              <a:rPr lang="en-GB" dirty="0" err="1"/>
              <a:t>kunnen</a:t>
            </a:r>
            <a:r>
              <a:rPr lang="en-GB" dirty="0"/>
              <a:t> </a:t>
            </a:r>
            <a:r>
              <a:rPr lang="en-GB" dirty="0" err="1"/>
              <a:t>kinderrechten</a:t>
            </a:r>
            <a:r>
              <a:rPr lang="en-GB" dirty="0"/>
              <a:t> </a:t>
            </a:r>
          </a:p>
          <a:p>
            <a:endParaRPr lang="en-GB" dirty="0"/>
          </a:p>
          <a:p>
            <a:endParaRPr lang="en-GB" dirty="0"/>
          </a:p>
        </p:txBody>
      </p:sp>
      <p:sp>
        <p:nvSpPr>
          <p:cNvPr id="4" name="Tijdelijke aanduiding voor koptekst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a:ea typeface="+mn-ea"/>
                <a:cs typeface="+mn-cs"/>
              </a:rPr>
              <a:t>Prof. T. Liefaard</a:t>
            </a:r>
          </a:p>
        </p:txBody>
      </p:sp>
      <p:sp>
        <p:nvSpPr>
          <p:cNvPr id="5" name="Tijdelijke aanduiding voor datum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a:ea typeface="+mn-ea"/>
                <a:cs typeface="+mn-cs"/>
              </a:rPr>
              <a:t>25 June 2025</a:t>
            </a:r>
          </a:p>
        </p:txBody>
      </p:sp>
      <p:sp>
        <p:nvSpPr>
          <p:cNvPr id="6" name="Tijdelijke aanduiding voor voettekst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a:ea typeface="+mn-ea"/>
                <a:cs typeface="+mn-cs"/>
              </a:rPr>
              <a:t>t.liefaard@law.leidenuniv.nl</a:t>
            </a:r>
          </a:p>
        </p:txBody>
      </p:sp>
      <p:sp>
        <p:nvSpPr>
          <p:cNvPr id="7" name="Tijdelijke aanduiding voor dia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ECD43-08E5-4945-BC4F-4857758E978F}"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9092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sz="1200" i="1" dirty="0"/>
              <a:t>RECHTERS SPELEN EEN CRUCIALE ROL IN HET WAARBORGEN VAN KINDERRECHTEN EN WAT MIJ BETREFT IN HET VERDUURZAMEN VAN KINDERRECHTEN.</a:t>
            </a:r>
          </a:p>
          <a:p>
            <a:pPr marL="0" indent="0">
              <a:buNone/>
            </a:pPr>
            <a:endParaRPr lang="nl-NL" sz="1200" i="1" dirty="0"/>
          </a:p>
          <a:p>
            <a:pPr marL="0" indent="0">
              <a:buNone/>
            </a:pPr>
            <a:r>
              <a:rPr lang="nl-NL" sz="1200" i="0" dirty="0"/>
              <a:t>Uiteindelijk is de rechter de enige autoriteit die tegenwicht kan bieden, een knoop door te hakken in zaken die op scherp staan, te controversieel zijn. Rechters kunnen ons de wegwijzen als we even het spoor bijster zijn. Als problemen te complex zijn geworden en we er met het poldermodel niet uitkomen. En voor individueel kind, met zijn of haar eigen verhaal, die klem zit, uit beeld is geraakt, gevaar loopt, is de rechter de beslisser die hem of haar serieus kan nemen; die het kind zien, ernaar kan luisteren en die duidelijk maakt dat niet het kind maar de rechter verantwoordelijk is voor het doorhakken van het kind.</a:t>
            </a:r>
          </a:p>
          <a:p>
            <a:pPr marL="0" indent="0">
              <a:buNone/>
            </a:pPr>
            <a:endParaRPr lang="nl-NL" sz="1200" i="0" dirty="0"/>
          </a:p>
          <a:p>
            <a:pPr marL="0" indent="0">
              <a:buNone/>
            </a:pPr>
            <a:r>
              <a:rPr lang="nl-NL" sz="1200" i="0" dirty="0"/>
              <a:t>Het is interessant om te zien dat rechters de laatste tijd in </a:t>
            </a:r>
            <a:r>
              <a:rPr lang="nl-NL" sz="1200" i="0" dirty="0" err="1"/>
              <a:t>controversiele</a:t>
            </a:r>
            <a:r>
              <a:rPr lang="nl-NL" sz="1200" i="0" dirty="0"/>
              <a:t> kwesties de verantwoordelijkheid om een beslissing te nemen, en daar niet voor wegduikt omdat het de overheid en wellicht ook ons allemaal onder druk zet. Denk aan </a:t>
            </a:r>
            <a:r>
              <a:rPr lang="nl-NL" sz="1200" i="0" dirty="0" err="1"/>
              <a:t>urgenda</a:t>
            </a:r>
            <a:r>
              <a:rPr lang="nl-NL" sz="1200" i="0" dirty="0"/>
              <a:t>, denk aan stikstof, denk ook aan de kinderen in IS-gebied. </a:t>
            </a:r>
          </a:p>
          <a:p>
            <a:pPr marL="0" indent="0">
              <a:buNone/>
            </a:pPr>
            <a:endParaRPr lang="nl-NL" sz="1200" i="0" dirty="0"/>
          </a:p>
          <a:p>
            <a:pPr marL="0" indent="0">
              <a:buNone/>
            </a:pPr>
            <a:r>
              <a:rPr lang="nl-NL" sz="1200" i="0" dirty="0"/>
              <a:t>Maar we kunnen het ook hebben over de rechters die op dagelijkse basis nadenken over complexe belangenafweging in het familierecht, in het strafrecht en het vreemdelingenrecht </a:t>
            </a:r>
          </a:p>
          <a:p>
            <a:pPr marL="0" indent="0">
              <a:buNone/>
            </a:pPr>
            <a:endParaRPr lang="nl-NL" sz="1200" i="0" dirty="0"/>
          </a:p>
          <a:p>
            <a:pPr marL="0" indent="0">
              <a:buNone/>
            </a:pPr>
            <a:r>
              <a:rPr lang="nl-NL" sz="1200" i="0" dirty="0"/>
              <a:t>En over de rechters die hun nek uitsteken om uitspraken in kindvriendelijke taal op te schrijven. </a:t>
            </a:r>
          </a:p>
          <a:p>
            <a:pPr marL="0" indent="0">
              <a:buNone/>
            </a:pPr>
            <a:endParaRPr lang="nl-NL" sz="1200" i="0" dirty="0"/>
          </a:p>
          <a:p>
            <a:pPr marL="0" indent="0">
              <a:buNone/>
            </a:pPr>
            <a:r>
              <a:rPr lang="nl-NL" sz="1200" i="0" dirty="0"/>
              <a:t>En tot slot heb ik het ook over iemand als Jolande </a:t>
            </a:r>
            <a:r>
              <a:rPr lang="nl-NL" sz="1200" i="0" dirty="0" err="1"/>
              <a:t>Calkoen</a:t>
            </a:r>
            <a:r>
              <a:rPr lang="nl-NL" sz="1200" i="0" dirty="0"/>
              <a:t>.</a:t>
            </a:r>
          </a:p>
          <a:p>
            <a:pPr marL="0" indent="0">
              <a:buNone/>
            </a:pPr>
            <a:endParaRPr lang="nl-NL" sz="12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Jolande: toen ik begon was jij allang bezig – nu neem jij afscheid en is het aan ons om door te gaan – dank voor jouw inspirerende leiderschap, hier en in Europa. Ik weet hoe wezenlijk jouw werk daar was, al ziet niet iedereen in Nederland dat zonder meer.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En vandaag geef je het stokje over. Mijn oproep aan een ieder hier is om door te gaan op het pad waarop jij ons bent voorgegaan. Kinderen hebben rechters nodig; rechters die zich durven uitspreken; kinderrechten zijn niet vrijblijvend; kinderrechten geven toegang tot het recht; dat kan alleen maar van betekenis zijn als zij daar iemand ontmoeten die voor hen durft te gaan staan, hoe moeilijk en complex ook; die zakelijk afweegt, en zakelijk invulling geeft aan met kinderrechten samenhangende verantwoordelijkheden en een luisterend oor biedt en bereid is om zich open te stellen voor het kind. U speelt daarbij een cruciale rol.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En dat komt bij elkaar in dit citaat dat ik vorig jaar hoorde in Zuid-Afrika. Ik dank u hartelijk voor uw aandacht.</a:t>
            </a:r>
          </a:p>
          <a:p>
            <a:pPr marL="0" indent="0">
              <a:buNone/>
            </a:pPr>
            <a:endParaRPr lang="nl-NL" sz="1200" i="1" dirty="0"/>
          </a:p>
          <a:p>
            <a:pPr marL="0" indent="0">
              <a:buNone/>
            </a:pPr>
            <a:endParaRPr lang="nl-NL" sz="1200" i="1" dirty="0"/>
          </a:p>
          <a:p>
            <a:pPr marL="0" indent="0">
              <a:buNone/>
            </a:pPr>
            <a:r>
              <a:rPr lang="nl-NL" sz="1200" i="1" dirty="0" err="1"/>
              <a:t>Justice</a:t>
            </a:r>
            <a:r>
              <a:rPr lang="nl-NL" sz="1200" i="1" dirty="0"/>
              <a:t> </a:t>
            </a:r>
            <a:r>
              <a:rPr lang="nl-NL" sz="1200" i="1" dirty="0" err="1"/>
              <a:t>Albie</a:t>
            </a:r>
            <a:r>
              <a:rPr lang="nl-NL" sz="1200" i="1" dirty="0"/>
              <a:t> Sachs </a:t>
            </a:r>
            <a:r>
              <a:rPr lang="nl-NL" sz="1200" dirty="0"/>
              <a:t>(in S v. M, 2007, SA </a:t>
            </a:r>
            <a:r>
              <a:rPr lang="nl-NL" sz="1200" dirty="0" err="1"/>
              <a:t>Constitutional</a:t>
            </a:r>
            <a:r>
              <a:rPr lang="nl-NL" sz="1200" dirty="0"/>
              <a:t> Court): </a:t>
            </a:r>
          </a:p>
          <a:p>
            <a:pPr marL="0" indent="0">
              <a:buNone/>
            </a:pPr>
            <a:endParaRPr lang="nl-NL" sz="1200" i="1" dirty="0"/>
          </a:p>
          <a:p>
            <a:pPr marL="0" indent="0">
              <a:buNone/>
            </a:pPr>
            <a:r>
              <a:rPr lang="nl-NL" sz="1200" dirty="0"/>
              <a:t>‘</a:t>
            </a:r>
            <a:r>
              <a:rPr lang="nl-NL" sz="1200" dirty="0" err="1"/>
              <a:t>If</a:t>
            </a:r>
            <a:r>
              <a:rPr lang="nl-NL" sz="1200" dirty="0"/>
              <a:t> a </a:t>
            </a:r>
            <a:r>
              <a:rPr lang="nl-NL" sz="1200" dirty="0" err="1"/>
              <a:t>child</a:t>
            </a:r>
            <a:r>
              <a:rPr lang="nl-NL" sz="1200" dirty="0"/>
              <a:t> is </a:t>
            </a:r>
            <a:r>
              <a:rPr lang="nl-NL" sz="1200" dirty="0" err="1"/>
              <a:t>to</a:t>
            </a:r>
            <a:r>
              <a:rPr lang="nl-NL" sz="1200" dirty="0"/>
              <a:t> </a:t>
            </a:r>
            <a:r>
              <a:rPr lang="nl-NL" sz="1200" dirty="0" err="1"/>
              <a:t>be</a:t>
            </a:r>
            <a:r>
              <a:rPr lang="nl-NL" sz="1200" dirty="0"/>
              <a:t> </a:t>
            </a:r>
            <a:r>
              <a:rPr lang="nl-NL" sz="1200" dirty="0" err="1"/>
              <a:t>constitutionally</a:t>
            </a:r>
            <a:r>
              <a:rPr lang="nl-NL" sz="1200" dirty="0"/>
              <a:t> </a:t>
            </a:r>
            <a:r>
              <a:rPr lang="nl-NL" sz="1200" dirty="0" err="1"/>
              <a:t>imagined</a:t>
            </a:r>
            <a:r>
              <a:rPr lang="nl-NL" sz="1200" dirty="0"/>
              <a:t> as </a:t>
            </a:r>
            <a:r>
              <a:rPr lang="nl-NL" sz="1200" dirty="0" err="1"/>
              <a:t>an</a:t>
            </a:r>
            <a:r>
              <a:rPr lang="nl-NL" sz="1200" dirty="0"/>
              <a:t> </a:t>
            </a:r>
            <a:r>
              <a:rPr lang="nl-NL" sz="1200" dirty="0" err="1"/>
              <a:t>individual</a:t>
            </a:r>
            <a:r>
              <a:rPr lang="nl-NL" sz="1200" dirty="0"/>
              <a:t> </a:t>
            </a:r>
            <a:r>
              <a:rPr lang="nl-NL" sz="1200" dirty="0" err="1"/>
              <a:t>with</a:t>
            </a:r>
            <a:r>
              <a:rPr lang="nl-NL" sz="1200" dirty="0"/>
              <a:t> a </a:t>
            </a:r>
            <a:r>
              <a:rPr lang="nl-NL" sz="1200" dirty="0" err="1"/>
              <a:t>distinctive</a:t>
            </a:r>
            <a:r>
              <a:rPr lang="nl-NL" sz="1200" dirty="0"/>
              <a:t> </a:t>
            </a:r>
            <a:r>
              <a:rPr lang="nl-NL" sz="1200" dirty="0" err="1"/>
              <a:t>personality</a:t>
            </a:r>
            <a:r>
              <a:rPr lang="nl-NL" sz="1200" dirty="0"/>
              <a:t>, </a:t>
            </a:r>
            <a:r>
              <a:rPr lang="nl-NL" sz="1200" dirty="0" err="1"/>
              <a:t>and</a:t>
            </a:r>
            <a:r>
              <a:rPr lang="nl-NL" sz="1200" dirty="0"/>
              <a:t> </a:t>
            </a:r>
            <a:r>
              <a:rPr lang="nl-NL" sz="1200" dirty="0" err="1"/>
              <a:t>not</a:t>
            </a:r>
            <a:r>
              <a:rPr lang="nl-NL" sz="1200" dirty="0"/>
              <a:t> </a:t>
            </a:r>
            <a:r>
              <a:rPr lang="nl-NL" sz="1200" dirty="0" err="1"/>
              <a:t>merely</a:t>
            </a:r>
            <a:r>
              <a:rPr lang="nl-NL" sz="1200" dirty="0"/>
              <a:t> as a </a:t>
            </a:r>
            <a:r>
              <a:rPr lang="nl-NL" sz="1200" dirty="0" err="1"/>
              <a:t>miniature</a:t>
            </a:r>
            <a:r>
              <a:rPr lang="nl-NL" sz="1200" dirty="0"/>
              <a:t> adult </a:t>
            </a:r>
            <a:r>
              <a:rPr lang="nl-NL" sz="1200" dirty="0" err="1"/>
              <a:t>waiting</a:t>
            </a:r>
            <a:r>
              <a:rPr lang="nl-NL" sz="1200" dirty="0"/>
              <a:t> </a:t>
            </a:r>
            <a:r>
              <a:rPr lang="nl-NL" sz="1200" dirty="0" err="1"/>
              <a:t>to</a:t>
            </a:r>
            <a:r>
              <a:rPr lang="nl-NL" sz="1200" dirty="0"/>
              <a:t> </a:t>
            </a:r>
            <a:r>
              <a:rPr lang="nl-NL" sz="1200" dirty="0" err="1"/>
              <a:t>reach</a:t>
            </a:r>
            <a:r>
              <a:rPr lang="nl-NL" sz="1200" dirty="0"/>
              <a:t> full </a:t>
            </a:r>
            <a:r>
              <a:rPr lang="nl-NL" sz="1200" dirty="0" err="1"/>
              <a:t>size</a:t>
            </a:r>
            <a:r>
              <a:rPr lang="nl-NL" sz="1200" dirty="0"/>
              <a:t>, he or </a:t>
            </a:r>
            <a:r>
              <a:rPr lang="nl-NL" sz="1200" dirty="0" err="1"/>
              <a:t>she</a:t>
            </a:r>
            <a:r>
              <a:rPr lang="nl-NL" sz="1200" dirty="0"/>
              <a:t> </a:t>
            </a:r>
            <a:r>
              <a:rPr lang="nl-NL" sz="1200" dirty="0" err="1"/>
              <a:t>cannot</a:t>
            </a:r>
            <a:r>
              <a:rPr lang="nl-NL" sz="1200" dirty="0"/>
              <a:t> </a:t>
            </a:r>
            <a:r>
              <a:rPr lang="nl-NL" sz="1200" dirty="0" err="1"/>
              <a:t>be</a:t>
            </a:r>
            <a:r>
              <a:rPr lang="nl-NL" sz="1200" dirty="0"/>
              <a:t> </a:t>
            </a:r>
            <a:r>
              <a:rPr lang="nl-NL" sz="1200" dirty="0" err="1"/>
              <a:t>treated</a:t>
            </a:r>
            <a:r>
              <a:rPr lang="nl-NL" sz="1200" dirty="0"/>
              <a:t> as a </a:t>
            </a:r>
            <a:r>
              <a:rPr lang="nl-NL" sz="1200" dirty="0" err="1"/>
              <a:t>mere</a:t>
            </a:r>
            <a:r>
              <a:rPr lang="nl-NL" sz="1200" dirty="0"/>
              <a:t> extension of his or her </a:t>
            </a:r>
            <a:r>
              <a:rPr lang="nl-NL" sz="1200" dirty="0" err="1"/>
              <a:t>parents</a:t>
            </a:r>
            <a:r>
              <a:rPr lang="nl-NL" sz="1200" dirty="0"/>
              <a:t>, </a:t>
            </a:r>
            <a:r>
              <a:rPr lang="nl-NL" sz="1200" dirty="0" err="1"/>
              <a:t>umbilically</a:t>
            </a:r>
            <a:r>
              <a:rPr lang="nl-NL" sz="1200" dirty="0"/>
              <a:t> </a:t>
            </a:r>
            <a:r>
              <a:rPr lang="nl-NL" sz="1200" dirty="0" err="1"/>
              <a:t>destined</a:t>
            </a:r>
            <a:r>
              <a:rPr lang="nl-NL" sz="1200" dirty="0"/>
              <a:t> </a:t>
            </a:r>
            <a:r>
              <a:rPr lang="nl-NL" sz="1200" dirty="0" err="1"/>
              <a:t>to</a:t>
            </a:r>
            <a:r>
              <a:rPr lang="nl-NL" sz="1200" dirty="0"/>
              <a:t> </a:t>
            </a:r>
            <a:r>
              <a:rPr lang="nl-NL" sz="1200" dirty="0" err="1"/>
              <a:t>sink</a:t>
            </a:r>
            <a:r>
              <a:rPr lang="nl-NL" sz="1200" dirty="0"/>
              <a:t> or </a:t>
            </a:r>
            <a:r>
              <a:rPr lang="nl-NL" sz="1200" dirty="0" err="1"/>
              <a:t>swim</a:t>
            </a:r>
            <a:r>
              <a:rPr lang="nl-NL" sz="1200" dirty="0"/>
              <a:t> </a:t>
            </a:r>
            <a:r>
              <a:rPr lang="nl-NL" sz="1200" dirty="0" err="1"/>
              <a:t>with</a:t>
            </a:r>
            <a:r>
              <a:rPr lang="nl-NL" sz="1200" dirty="0"/>
              <a:t> </a:t>
            </a:r>
            <a:r>
              <a:rPr lang="nl-NL" sz="1200" dirty="0" err="1"/>
              <a:t>them</a:t>
            </a:r>
            <a:r>
              <a:rPr lang="nl-NL" sz="1200" dirty="0"/>
              <a:t>’. </a:t>
            </a:r>
          </a:p>
          <a:p>
            <a:pPr marL="0" indent="0">
              <a:buNone/>
            </a:pPr>
            <a:endParaRPr lang="nl-NL" sz="1200" b="1" dirty="0"/>
          </a:p>
          <a:p>
            <a:pPr marL="0" indent="0">
              <a:buNone/>
            </a:pPr>
            <a:r>
              <a:rPr lang="nl-NL" sz="1200" i="1" dirty="0" err="1"/>
              <a:t>Justice</a:t>
            </a:r>
            <a:r>
              <a:rPr lang="nl-NL" sz="1200" i="1" dirty="0"/>
              <a:t> Peter Jackson </a:t>
            </a:r>
            <a:r>
              <a:rPr lang="nl-NL" sz="1200" dirty="0"/>
              <a:t>(UK </a:t>
            </a:r>
            <a:r>
              <a:rPr lang="nl-NL" sz="1200" dirty="0" err="1"/>
              <a:t>Supreme</a:t>
            </a:r>
            <a:r>
              <a:rPr lang="nl-NL" sz="1200" dirty="0"/>
              <a:t> Court, 13 juli 2017)</a:t>
            </a:r>
          </a:p>
          <a:p>
            <a:pPr marL="0" indent="0">
              <a:buNone/>
            </a:pPr>
            <a:endParaRPr lang="nl-NL" sz="1200" i="1" dirty="0"/>
          </a:p>
          <a:p>
            <a:pPr marL="0" indent="0">
              <a:buNone/>
            </a:pPr>
            <a:r>
              <a:rPr lang="nl-NL" sz="1200" dirty="0"/>
              <a:t>‘</a:t>
            </a:r>
            <a:r>
              <a:rPr lang="nl-NL" sz="1200" dirty="0" err="1"/>
              <a:t>Dear</a:t>
            </a:r>
            <a:r>
              <a:rPr lang="nl-NL" sz="1200" dirty="0"/>
              <a:t> Sam, …’</a:t>
            </a:r>
          </a:p>
          <a:p>
            <a:endParaRPr lang="nl-NL" sz="1200" dirty="0"/>
          </a:p>
          <a:p>
            <a:endParaRPr lang="nl-NL" sz="1200"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t>13</a:t>
            </a:fld>
            <a:endParaRPr lang="nl-NL"/>
          </a:p>
        </p:txBody>
      </p:sp>
    </p:spTree>
    <p:extLst>
      <p:ext uri="{BB962C8B-B14F-4D97-AF65-F5344CB8AC3E}">
        <p14:creationId xmlns:p14="http://schemas.microsoft.com/office/powerpoint/2010/main" val="511535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koptekst 3"/>
          <p:cNvSpPr>
            <a:spLocks noGrp="1"/>
          </p:cNvSpPr>
          <p:nvPr>
            <p:ph type="hdr" sz="quarter"/>
          </p:nvPr>
        </p:nvSpPr>
        <p:spPr/>
        <p:txBody>
          <a:bodyPr/>
          <a:lstStyle/>
          <a:p>
            <a:r>
              <a:rPr lang="nl-NL"/>
              <a:t>Prof. Ton Liefaard, Leiden</a:t>
            </a:r>
          </a:p>
        </p:txBody>
      </p:sp>
      <p:sp>
        <p:nvSpPr>
          <p:cNvPr id="5" name="Tijdelijke aanduiding voor datum 4"/>
          <p:cNvSpPr>
            <a:spLocks noGrp="1"/>
          </p:cNvSpPr>
          <p:nvPr>
            <p:ph type="dt" idx="1"/>
          </p:nvPr>
        </p:nvSpPr>
        <p:spPr/>
        <p:txBody>
          <a:bodyPr/>
          <a:lstStyle/>
          <a:p>
            <a:r>
              <a:rPr lang="nl-NL"/>
              <a:t>25 June 2025</a:t>
            </a:r>
          </a:p>
        </p:txBody>
      </p:sp>
      <p:sp>
        <p:nvSpPr>
          <p:cNvPr id="6" name="Tijdelijke aanduiding voor voettekst 5"/>
          <p:cNvSpPr>
            <a:spLocks noGrp="1"/>
          </p:cNvSpPr>
          <p:nvPr>
            <p:ph type="ftr" sz="quarter" idx="4"/>
          </p:nvPr>
        </p:nvSpPr>
        <p:spPr/>
        <p:txBody>
          <a:bodyPr/>
          <a:lstStyle/>
          <a:p>
            <a:r>
              <a:rPr lang="nl-NL"/>
              <a:t>t.liefaard@law.leidenuniv.nl</a:t>
            </a:r>
          </a:p>
        </p:txBody>
      </p:sp>
      <p:sp>
        <p:nvSpPr>
          <p:cNvPr id="7" name="Tijdelijke aanduiding voor dianummer 6"/>
          <p:cNvSpPr>
            <a:spLocks noGrp="1"/>
          </p:cNvSpPr>
          <p:nvPr>
            <p:ph type="sldNum" sz="quarter" idx="5"/>
          </p:nvPr>
        </p:nvSpPr>
        <p:spPr/>
        <p:txBody>
          <a:bodyPr/>
          <a:lstStyle/>
          <a:p>
            <a:fld id="{812ECD43-08E5-4945-BC4F-4857758E978F}" type="slidenum">
              <a:rPr lang="nl-NL" smtClean="0"/>
              <a:t>14</a:t>
            </a:fld>
            <a:endParaRPr lang="nl-NL"/>
          </a:p>
        </p:txBody>
      </p:sp>
    </p:spTree>
    <p:extLst>
      <p:ext uri="{BB962C8B-B14F-4D97-AF65-F5344CB8AC3E}">
        <p14:creationId xmlns:p14="http://schemas.microsoft.com/office/powerpoint/2010/main" val="3592167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73063" y="739775"/>
            <a:ext cx="5922962" cy="3703638"/>
          </a:xfrm>
        </p:spPr>
      </p:sp>
      <p:sp>
        <p:nvSpPr>
          <p:cNvPr id="3" name="Tijdelijke aanduiding voor notities 2"/>
          <p:cNvSpPr>
            <a:spLocks noGrp="1"/>
          </p:cNvSpPr>
          <p:nvPr>
            <p:ph type="body" idx="1"/>
          </p:nvPr>
        </p:nvSpPr>
        <p:spPr/>
        <p:txBody>
          <a:bodyPr/>
          <a:lstStyle/>
          <a:p>
            <a:endParaRPr lang="nl-NL" b="0" i="0" u="none" baseline="0" dirty="0"/>
          </a:p>
          <a:p>
            <a:endParaRPr lang="nl-NL" b="0" i="0" u="none" baseline="0" dirty="0"/>
          </a:p>
          <a:p>
            <a:endParaRPr lang="nl-NL" b="0" i="0" u="none" baseline="0" dirty="0"/>
          </a:p>
          <a:p>
            <a:endParaRPr lang="nl-NL" b="0" i="0" u="none" baseline="0" dirty="0"/>
          </a:p>
          <a:p>
            <a:endParaRPr lang="nl-NL" b="0" i="0" u="none" baseline="0" dirty="0"/>
          </a:p>
          <a:p>
            <a:endParaRPr lang="nl-NL" b="0" i="0" u="none" baseline="0" dirty="0"/>
          </a:p>
          <a:p>
            <a:endParaRPr lang="nl-NL" b="0" i="0" u="none" baseline="0" dirty="0"/>
          </a:p>
        </p:txBody>
      </p:sp>
      <p:sp>
        <p:nvSpPr>
          <p:cNvPr id="4" name="Tijdelijke aanduiding voor koptekst 3"/>
          <p:cNvSpPr>
            <a:spLocks noGrp="1"/>
          </p:cNvSpPr>
          <p:nvPr>
            <p:ph type="hdr" sz="quarter" idx="10"/>
          </p:nvPr>
        </p:nvSpPr>
        <p:spPr/>
        <p:txBody>
          <a:bodyPr/>
          <a:lstStyle/>
          <a:p>
            <a:r>
              <a:rPr lang="en-US" altLang="nl-NL"/>
              <a:t>25 jaar kinderrechten</a:t>
            </a:r>
          </a:p>
        </p:txBody>
      </p:sp>
      <p:sp>
        <p:nvSpPr>
          <p:cNvPr id="5" name="Tijdelijke aanduiding voor datum 4"/>
          <p:cNvSpPr>
            <a:spLocks noGrp="1"/>
          </p:cNvSpPr>
          <p:nvPr>
            <p:ph type="dt" idx="11"/>
          </p:nvPr>
        </p:nvSpPr>
        <p:spPr/>
        <p:txBody>
          <a:bodyPr/>
          <a:lstStyle/>
          <a:p>
            <a:r>
              <a:rPr lang="nl-NL" altLang="nl-NL"/>
              <a:t>25 June 2025</a:t>
            </a:r>
            <a:endParaRPr lang="en-US" altLang="nl-NL"/>
          </a:p>
        </p:txBody>
      </p:sp>
      <p:sp>
        <p:nvSpPr>
          <p:cNvPr id="6" name="Tijdelijke aanduiding voor voettekst 5"/>
          <p:cNvSpPr>
            <a:spLocks noGrp="1"/>
          </p:cNvSpPr>
          <p:nvPr>
            <p:ph type="ftr" sz="quarter" idx="12"/>
          </p:nvPr>
        </p:nvSpPr>
        <p:spPr/>
        <p:txBody>
          <a:bodyPr/>
          <a:lstStyle/>
          <a:p>
            <a:r>
              <a:rPr lang="en-US" altLang="nl-NL"/>
              <a:t>t.liefaard@law.leidenuniv.nl</a:t>
            </a:r>
          </a:p>
        </p:txBody>
      </p:sp>
      <p:sp>
        <p:nvSpPr>
          <p:cNvPr id="7" name="Tijdelijke aanduiding voor dianummer 6"/>
          <p:cNvSpPr>
            <a:spLocks noGrp="1"/>
          </p:cNvSpPr>
          <p:nvPr>
            <p:ph type="sldNum" sz="quarter" idx="13"/>
          </p:nvPr>
        </p:nvSpPr>
        <p:spPr/>
        <p:txBody>
          <a:bodyPr/>
          <a:lstStyle/>
          <a:p>
            <a:fld id="{9186D559-6E60-4CEE-A6E3-C77AE439D79F}" type="slidenum">
              <a:rPr lang="en-US" altLang="nl-NL" smtClean="0"/>
              <a:pPr/>
              <a:t>15</a:t>
            </a:fld>
            <a:endParaRPr lang="en-US" altLang="nl-NL"/>
          </a:p>
        </p:txBody>
      </p:sp>
    </p:spTree>
    <p:extLst>
      <p:ext uri="{BB962C8B-B14F-4D97-AF65-F5344CB8AC3E}">
        <p14:creationId xmlns:p14="http://schemas.microsoft.com/office/powerpoint/2010/main" val="2249942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notes"/>
          <p:cNvSpPr>
            <a:spLocks noGrp="1" noRot="1" noChangeAspect="1"/>
          </p:cNvSpPr>
          <p:nvPr>
            <p:ph type="sldImg" idx="2"/>
          </p:nvPr>
        </p:nvSpPr>
        <p:spPr>
          <a:xfrm>
            <a:off x="411163" y="741363"/>
            <a:ext cx="5919787" cy="37004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4:notes"/>
          <p:cNvSpPr txBox="1">
            <a:spLocks noGrp="1"/>
          </p:cNvSpPr>
          <p:nvPr>
            <p:ph type="body" idx="1"/>
          </p:nvPr>
        </p:nvSpPr>
        <p:spPr>
          <a:xfrm>
            <a:off x="674212" y="4689516"/>
            <a:ext cx="5393690" cy="444269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p4:notes"/>
          <p:cNvSpPr txBox="1">
            <a:spLocks noGrp="1"/>
          </p:cNvSpPr>
          <p:nvPr>
            <p:ph type="sldNum" idx="12"/>
          </p:nvPr>
        </p:nvSpPr>
        <p:spPr>
          <a:xfrm>
            <a:off x="3818970" y="9377316"/>
            <a:ext cx="2921582" cy="49363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NL"/>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koptekst 3"/>
          <p:cNvSpPr>
            <a:spLocks noGrp="1"/>
          </p:cNvSpPr>
          <p:nvPr>
            <p:ph type="hdr" sz="quarter"/>
          </p:nvPr>
        </p:nvSpPr>
        <p:spPr/>
        <p:txBody>
          <a:bodyPr/>
          <a:lstStyle/>
          <a:p>
            <a:r>
              <a:rPr lang="nl-NL"/>
              <a:t>Prof. Ton Liefaard, Leiden</a:t>
            </a:r>
          </a:p>
        </p:txBody>
      </p:sp>
      <p:sp>
        <p:nvSpPr>
          <p:cNvPr id="5" name="Tijdelijke aanduiding voor datum 4"/>
          <p:cNvSpPr>
            <a:spLocks noGrp="1"/>
          </p:cNvSpPr>
          <p:nvPr>
            <p:ph type="dt" idx="1"/>
          </p:nvPr>
        </p:nvSpPr>
        <p:spPr/>
        <p:txBody>
          <a:bodyPr/>
          <a:lstStyle/>
          <a:p>
            <a:r>
              <a:rPr lang="nl-NL"/>
              <a:t>25 June 2025</a:t>
            </a:r>
          </a:p>
        </p:txBody>
      </p:sp>
      <p:sp>
        <p:nvSpPr>
          <p:cNvPr id="6" name="Tijdelijke aanduiding voor voettekst 5"/>
          <p:cNvSpPr>
            <a:spLocks noGrp="1"/>
          </p:cNvSpPr>
          <p:nvPr>
            <p:ph type="ftr" sz="quarter" idx="4"/>
          </p:nvPr>
        </p:nvSpPr>
        <p:spPr/>
        <p:txBody>
          <a:bodyPr/>
          <a:lstStyle/>
          <a:p>
            <a:r>
              <a:rPr lang="nl-NL"/>
              <a:t>t.liefaard@law.leidenuniv.nl</a:t>
            </a:r>
          </a:p>
        </p:txBody>
      </p:sp>
      <p:sp>
        <p:nvSpPr>
          <p:cNvPr id="7" name="Tijdelijke aanduiding voor dianummer 6"/>
          <p:cNvSpPr>
            <a:spLocks noGrp="1"/>
          </p:cNvSpPr>
          <p:nvPr>
            <p:ph type="sldNum" sz="quarter" idx="5"/>
          </p:nvPr>
        </p:nvSpPr>
        <p:spPr/>
        <p:txBody>
          <a:bodyPr/>
          <a:lstStyle/>
          <a:p>
            <a:fld id="{812ECD43-08E5-4945-BC4F-4857758E978F}" type="slidenum">
              <a:rPr lang="nl-NL" smtClean="0"/>
              <a:t>17</a:t>
            </a:fld>
            <a:endParaRPr lang="nl-NL"/>
          </a:p>
        </p:txBody>
      </p:sp>
    </p:spTree>
    <p:extLst>
      <p:ext uri="{BB962C8B-B14F-4D97-AF65-F5344CB8AC3E}">
        <p14:creationId xmlns:p14="http://schemas.microsoft.com/office/powerpoint/2010/main" val="4147337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koptekst 3"/>
          <p:cNvSpPr>
            <a:spLocks noGrp="1"/>
          </p:cNvSpPr>
          <p:nvPr>
            <p:ph type="hdr" sz="quarter" idx="10"/>
          </p:nvPr>
        </p:nvSpPr>
        <p:spPr/>
        <p:txBody>
          <a:bodyPr/>
          <a:lstStyle/>
          <a:p>
            <a:r>
              <a:rPr lang="nl-NL"/>
              <a:t>Prof. Ton Liefaard, Leiden</a:t>
            </a:r>
          </a:p>
        </p:txBody>
      </p:sp>
      <p:sp>
        <p:nvSpPr>
          <p:cNvPr id="5" name="Tijdelijke aanduiding voor datum 4"/>
          <p:cNvSpPr>
            <a:spLocks noGrp="1"/>
          </p:cNvSpPr>
          <p:nvPr>
            <p:ph type="dt" idx="11"/>
          </p:nvPr>
        </p:nvSpPr>
        <p:spPr/>
        <p:txBody>
          <a:bodyPr/>
          <a:lstStyle/>
          <a:p>
            <a:r>
              <a:rPr lang="nl-NL"/>
              <a:t>25 June 2025</a:t>
            </a:r>
          </a:p>
        </p:txBody>
      </p:sp>
      <p:sp>
        <p:nvSpPr>
          <p:cNvPr id="6" name="Tijdelijke aanduiding voor voettekst 5"/>
          <p:cNvSpPr>
            <a:spLocks noGrp="1"/>
          </p:cNvSpPr>
          <p:nvPr>
            <p:ph type="ftr" sz="quarter" idx="12"/>
          </p:nvPr>
        </p:nvSpPr>
        <p:spPr/>
        <p:txBody>
          <a:bodyPr/>
          <a:lstStyle/>
          <a:p>
            <a:r>
              <a:rPr lang="nl-NL"/>
              <a:t>t.liefaard@law.leidenuniv.nl</a:t>
            </a:r>
          </a:p>
        </p:txBody>
      </p:sp>
      <p:sp>
        <p:nvSpPr>
          <p:cNvPr id="7" name="Tijdelijke aanduiding voor dianummer 6"/>
          <p:cNvSpPr>
            <a:spLocks noGrp="1"/>
          </p:cNvSpPr>
          <p:nvPr>
            <p:ph type="sldNum" sz="quarter" idx="13"/>
          </p:nvPr>
        </p:nvSpPr>
        <p:spPr/>
        <p:txBody>
          <a:bodyPr/>
          <a:lstStyle/>
          <a:p>
            <a:fld id="{812ECD43-08E5-4945-BC4F-4857758E978F}" type="slidenum">
              <a:rPr lang="nl-NL" smtClean="0"/>
              <a:t>18</a:t>
            </a:fld>
            <a:endParaRPr lang="nl-NL"/>
          </a:p>
        </p:txBody>
      </p:sp>
    </p:spTree>
    <p:extLst>
      <p:ext uri="{BB962C8B-B14F-4D97-AF65-F5344CB8AC3E}">
        <p14:creationId xmlns:p14="http://schemas.microsoft.com/office/powerpoint/2010/main" val="20081016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812ECD43-08E5-4945-BC4F-4857758E978F}" type="slidenum">
              <a:rPr lang="nl-NL" smtClean="0"/>
              <a:t>19</a:t>
            </a:fld>
            <a:endParaRPr lang="nl-NL"/>
          </a:p>
        </p:txBody>
      </p:sp>
    </p:spTree>
    <p:extLst>
      <p:ext uri="{BB962C8B-B14F-4D97-AF65-F5344CB8AC3E}">
        <p14:creationId xmlns:p14="http://schemas.microsoft.com/office/powerpoint/2010/main" val="2230280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Please</a:t>
            </a:r>
            <a:r>
              <a:rPr lang="nl-NL" dirty="0"/>
              <a:t> </a:t>
            </a:r>
            <a:r>
              <a:rPr lang="nl-NL" dirty="0" err="1"/>
              <a:t>allow</a:t>
            </a:r>
            <a:r>
              <a:rPr lang="nl-NL" dirty="0"/>
              <a:t> me </a:t>
            </a:r>
            <a:r>
              <a:rPr lang="nl-NL" dirty="0" err="1"/>
              <a:t>to</a:t>
            </a:r>
            <a:r>
              <a:rPr lang="nl-NL" dirty="0"/>
              <a:t> take </a:t>
            </a:r>
            <a:r>
              <a:rPr lang="nl-NL" dirty="0" err="1"/>
              <a:t>you</a:t>
            </a:r>
            <a:r>
              <a:rPr lang="nl-NL" dirty="0"/>
              <a:t> back </a:t>
            </a:r>
            <a:r>
              <a:rPr lang="nl-NL" dirty="0" err="1"/>
              <a:t>to</a:t>
            </a:r>
            <a:r>
              <a:rPr lang="nl-NL" dirty="0"/>
              <a:t> november 1989…</a:t>
            </a:r>
          </a:p>
        </p:txBody>
      </p:sp>
      <p:sp>
        <p:nvSpPr>
          <p:cNvPr id="4" name="Tijdelijke aanduiding voor koptekst 3"/>
          <p:cNvSpPr>
            <a:spLocks noGrp="1"/>
          </p:cNvSpPr>
          <p:nvPr>
            <p:ph type="hdr" sz="quarter"/>
          </p:nvPr>
        </p:nvSpPr>
        <p:spPr/>
        <p:txBody>
          <a:bodyPr/>
          <a:lstStyle/>
          <a:p>
            <a:r>
              <a:rPr lang="nl-NL"/>
              <a:t>Prof. T. Liefaard, Leiden University</a:t>
            </a:r>
          </a:p>
        </p:txBody>
      </p:sp>
      <p:sp>
        <p:nvSpPr>
          <p:cNvPr id="5" name="Tijdelijke aanduiding voor datum 4"/>
          <p:cNvSpPr>
            <a:spLocks noGrp="1"/>
          </p:cNvSpPr>
          <p:nvPr>
            <p:ph type="dt" idx="1"/>
          </p:nvPr>
        </p:nvSpPr>
        <p:spPr/>
        <p:txBody>
          <a:bodyPr/>
          <a:lstStyle/>
          <a:p>
            <a:r>
              <a:rPr lang="nl-NL"/>
              <a:t>25 June 2025</a:t>
            </a:r>
          </a:p>
        </p:txBody>
      </p:sp>
      <p:sp>
        <p:nvSpPr>
          <p:cNvPr id="6" name="Tijdelijke aanduiding voor voettekst 5"/>
          <p:cNvSpPr>
            <a:spLocks noGrp="1"/>
          </p:cNvSpPr>
          <p:nvPr>
            <p:ph type="ftr" sz="quarter" idx="4"/>
          </p:nvPr>
        </p:nvSpPr>
        <p:spPr/>
        <p:txBody>
          <a:bodyPr/>
          <a:lstStyle/>
          <a:p>
            <a:r>
              <a:rPr lang="nl-NL"/>
              <a:t>t.liefaard@law.leidenuniv.nl</a:t>
            </a:r>
          </a:p>
        </p:txBody>
      </p:sp>
      <p:sp>
        <p:nvSpPr>
          <p:cNvPr id="7" name="Tijdelijke aanduiding voor dianummer 6"/>
          <p:cNvSpPr>
            <a:spLocks noGrp="1"/>
          </p:cNvSpPr>
          <p:nvPr>
            <p:ph type="sldNum" sz="quarter" idx="5"/>
          </p:nvPr>
        </p:nvSpPr>
        <p:spPr/>
        <p:txBody>
          <a:bodyPr/>
          <a:lstStyle/>
          <a:p>
            <a:fld id="{812ECD43-08E5-4945-BC4F-4857758E978F}" type="slidenum">
              <a:rPr lang="nl-NL" smtClean="0"/>
              <a:t>2</a:t>
            </a:fld>
            <a:endParaRPr lang="nl-NL"/>
          </a:p>
        </p:txBody>
      </p:sp>
    </p:spTree>
    <p:extLst>
      <p:ext uri="{BB962C8B-B14F-4D97-AF65-F5344CB8AC3E}">
        <p14:creationId xmlns:p14="http://schemas.microsoft.com/office/powerpoint/2010/main" val="2584067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73063" y="739775"/>
            <a:ext cx="5922962" cy="3703638"/>
          </a:xfrm>
        </p:spPr>
      </p:sp>
      <p:sp>
        <p:nvSpPr>
          <p:cNvPr id="3" name="Tijdelijke aanduiding voor notities 2"/>
          <p:cNvSpPr>
            <a:spLocks noGrp="1"/>
          </p:cNvSpPr>
          <p:nvPr>
            <p:ph type="body" idx="1"/>
          </p:nvPr>
        </p:nvSpPr>
        <p:spPr/>
        <p:txBody>
          <a:bodyPr/>
          <a:lstStyle/>
          <a:p>
            <a:r>
              <a:rPr lang="nl-NL" dirty="0" err="1"/>
              <a:t>Meaningful</a:t>
            </a:r>
            <a:r>
              <a:rPr lang="nl-NL" dirty="0"/>
              <a:t>?</a:t>
            </a:r>
            <a:r>
              <a:rPr lang="nl-NL" baseline="0" dirty="0"/>
              <a:t> </a:t>
            </a:r>
            <a:r>
              <a:rPr lang="nl-NL" dirty="0"/>
              <a:t>Yes, </a:t>
            </a:r>
            <a:r>
              <a:rPr lang="nl-NL" dirty="0" err="1"/>
              <a:t>because</a:t>
            </a:r>
            <a:r>
              <a:rPr lang="nl-NL" dirty="0"/>
              <a:t> </a:t>
            </a:r>
            <a:r>
              <a:rPr lang="nl-NL" dirty="0" err="1"/>
              <a:t>it</a:t>
            </a:r>
            <a:r>
              <a:rPr lang="nl-NL" dirty="0"/>
              <a:t> </a:t>
            </a:r>
            <a:r>
              <a:rPr lang="nl-NL" dirty="0" err="1"/>
              <a:t>provides</a:t>
            </a:r>
            <a:r>
              <a:rPr lang="nl-NL" baseline="0" dirty="0"/>
              <a:t> a common </a:t>
            </a:r>
            <a:r>
              <a:rPr lang="nl-NL" baseline="0" dirty="0" err="1"/>
              <a:t>language</a:t>
            </a:r>
            <a:r>
              <a:rPr lang="nl-NL" baseline="0" dirty="0"/>
              <a:t>, </a:t>
            </a:r>
            <a:r>
              <a:rPr lang="nl-NL" baseline="0" dirty="0" err="1"/>
              <a:t>narrative</a:t>
            </a:r>
            <a:endParaRPr lang="nl-NL" baseline="0" dirty="0"/>
          </a:p>
          <a:p>
            <a:endParaRPr lang="nl-NL" baseline="0" dirty="0"/>
          </a:p>
          <a:p>
            <a:r>
              <a:rPr lang="nl-NL" baseline="0" dirty="0" err="1"/>
              <a:t>However</a:t>
            </a:r>
            <a:r>
              <a:rPr lang="nl-NL" baseline="0" dirty="0"/>
              <a:t>, as </a:t>
            </a:r>
            <a:r>
              <a:rPr lang="nl-NL" baseline="0" dirty="0" err="1"/>
              <a:t>such</a:t>
            </a:r>
            <a:r>
              <a:rPr lang="nl-NL" baseline="0" dirty="0"/>
              <a:t> </a:t>
            </a:r>
            <a:r>
              <a:rPr lang="nl-NL" baseline="0" dirty="0" err="1"/>
              <a:t>added</a:t>
            </a:r>
            <a:r>
              <a:rPr lang="nl-NL" baseline="0" dirty="0"/>
              <a:t> </a:t>
            </a:r>
            <a:r>
              <a:rPr lang="nl-NL" baseline="0" dirty="0" err="1"/>
              <a:t>value</a:t>
            </a:r>
            <a:r>
              <a:rPr lang="nl-NL" baseline="0" dirty="0"/>
              <a:t> </a:t>
            </a:r>
            <a:r>
              <a:rPr lang="nl-NL" baseline="0" dirty="0" err="1"/>
              <a:t>should</a:t>
            </a:r>
            <a:r>
              <a:rPr lang="nl-NL" baseline="0" dirty="0"/>
              <a:t> </a:t>
            </a:r>
            <a:r>
              <a:rPr lang="nl-NL" baseline="0" dirty="0" err="1"/>
              <a:t>not</a:t>
            </a:r>
            <a:r>
              <a:rPr lang="nl-NL" baseline="0" dirty="0"/>
              <a:t> </a:t>
            </a:r>
            <a:r>
              <a:rPr lang="nl-NL" baseline="0" dirty="0" err="1"/>
              <a:t>be</a:t>
            </a:r>
            <a:r>
              <a:rPr lang="nl-NL" baseline="0" dirty="0"/>
              <a:t> </a:t>
            </a:r>
            <a:r>
              <a:rPr lang="nl-NL" baseline="0" dirty="0" err="1"/>
              <a:t>overestimated</a:t>
            </a:r>
            <a:r>
              <a:rPr lang="nl-NL" baseline="0" dirty="0"/>
              <a:t> </a:t>
            </a:r>
            <a:r>
              <a:rPr lang="mr-IN" baseline="0" dirty="0"/>
              <a:t>–</a:t>
            </a:r>
            <a:r>
              <a:rPr lang="nl-NL" baseline="0" dirty="0"/>
              <a:t> lipservice, </a:t>
            </a:r>
            <a:r>
              <a:rPr lang="nl-NL" baseline="0" dirty="0" err="1"/>
              <a:t>reservations</a:t>
            </a:r>
            <a:r>
              <a:rPr lang="nl-NL" baseline="0" dirty="0"/>
              <a:t>, wishful thinking?</a:t>
            </a:r>
          </a:p>
          <a:p>
            <a:endParaRPr lang="nl-NL" baseline="0" dirty="0"/>
          </a:p>
          <a:p>
            <a:endParaRPr lang="nl-NL" baseline="0" dirty="0"/>
          </a:p>
          <a:p>
            <a:r>
              <a:rPr lang="nl-NL" baseline="0" dirty="0" err="1"/>
              <a:t>Today’s</a:t>
            </a:r>
            <a:r>
              <a:rPr lang="nl-NL" baseline="0" dirty="0"/>
              <a:t> </a:t>
            </a:r>
            <a:r>
              <a:rPr lang="nl-NL" baseline="0" dirty="0" err="1"/>
              <a:t>lecture</a:t>
            </a:r>
            <a:r>
              <a:rPr lang="nl-NL" baseline="0" dirty="0"/>
              <a:t> </a:t>
            </a:r>
            <a:r>
              <a:rPr lang="nl-NL" baseline="0" dirty="0" err="1"/>
              <a:t>will</a:t>
            </a:r>
            <a:r>
              <a:rPr lang="nl-NL" baseline="0" dirty="0"/>
              <a:t> </a:t>
            </a:r>
            <a:r>
              <a:rPr lang="nl-NL" baseline="0" dirty="0" err="1"/>
              <a:t>be</a:t>
            </a:r>
            <a:r>
              <a:rPr lang="nl-NL" baseline="0" dirty="0"/>
              <a:t> </a:t>
            </a:r>
            <a:r>
              <a:rPr lang="nl-NL" baseline="0" dirty="0" err="1"/>
              <a:t>about</a:t>
            </a:r>
            <a:r>
              <a:rPr lang="nl-NL" baseline="0" dirty="0"/>
              <a:t>:</a:t>
            </a:r>
          </a:p>
          <a:p>
            <a:endParaRPr lang="nl-NL" baseline="0" dirty="0"/>
          </a:p>
          <a:p>
            <a:r>
              <a:rPr lang="nl-NL" baseline="0" dirty="0" err="1"/>
              <a:t>This</a:t>
            </a:r>
            <a:r>
              <a:rPr lang="nl-NL" baseline="0" dirty="0"/>
              <a:t> foundations of </a:t>
            </a:r>
            <a:r>
              <a:rPr lang="nl-NL" baseline="0" dirty="0" err="1"/>
              <a:t>children’s</a:t>
            </a:r>
            <a:r>
              <a:rPr lang="nl-NL" baseline="0" dirty="0"/>
              <a:t> </a:t>
            </a:r>
            <a:r>
              <a:rPr lang="nl-NL" baseline="0" dirty="0" err="1"/>
              <a:t>rights</a:t>
            </a:r>
            <a:r>
              <a:rPr lang="nl-NL" baseline="0" dirty="0"/>
              <a:t> – </a:t>
            </a:r>
            <a:r>
              <a:rPr lang="nl-NL" baseline="0" dirty="0" err="1"/>
              <a:t>emergence</a:t>
            </a:r>
            <a:r>
              <a:rPr lang="nl-NL" baseline="0" dirty="0"/>
              <a:t>, </a:t>
            </a:r>
            <a:r>
              <a:rPr lang="nl-NL" baseline="0" dirty="0" err="1"/>
              <a:t>key</a:t>
            </a:r>
            <a:r>
              <a:rPr lang="nl-NL" baseline="0" dirty="0"/>
              <a:t> </a:t>
            </a:r>
            <a:r>
              <a:rPr lang="nl-NL" baseline="0" dirty="0" err="1"/>
              <a:t>messages</a:t>
            </a:r>
            <a:r>
              <a:rPr lang="nl-NL" baseline="0" dirty="0"/>
              <a:t> </a:t>
            </a:r>
            <a:r>
              <a:rPr lang="nl-NL" baseline="0" dirty="0" err="1"/>
              <a:t>and</a:t>
            </a:r>
            <a:r>
              <a:rPr lang="nl-NL" baseline="0" dirty="0"/>
              <a:t> </a:t>
            </a:r>
            <a:r>
              <a:rPr lang="nl-NL" baseline="0" dirty="0" err="1"/>
              <a:t>core</a:t>
            </a:r>
            <a:r>
              <a:rPr lang="nl-NL" baseline="0" dirty="0"/>
              <a:t> </a:t>
            </a:r>
            <a:r>
              <a:rPr lang="nl-NL" baseline="0" dirty="0" err="1"/>
              <a:t>values</a:t>
            </a:r>
            <a:r>
              <a:rPr lang="nl-NL" baseline="0" dirty="0"/>
              <a:t> </a:t>
            </a:r>
          </a:p>
          <a:p>
            <a:r>
              <a:rPr lang="nl-NL" baseline="0" dirty="0"/>
              <a:t>The </a:t>
            </a:r>
            <a:r>
              <a:rPr lang="nl-NL" baseline="0" dirty="0" err="1"/>
              <a:t>achievements</a:t>
            </a:r>
            <a:r>
              <a:rPr lang="nl-NL" baseline="0" dirty="0"/>
              <a:t> </a:t>
            </a:r>
            <a:r>
              <a:rPr lang="nl-NL" baseline="0" dirty="0" err="1"/>
              <a:t>during</a:t>
            </a:r>
            <a:r>
              <a:rPr lang="nl-NL" baseline="0" dirty="0"/>
              <a:t> </a:t>
            </a:r>
            <a:r>
              <a:rPr lang="nl-NL" baseline="0" dirty="0" err="1"/>
              <a:t>the</a:t>
            </a:r>
            <a:r>
              <a:rPr lang="nl-NL" baseline="0" dirty="0"/>
              <a:t> first 35 </a:t>
            </a:r>
            <a:r>
              <a:rPr lang="nl-NL" baseline="0" dirty="0" err="1"/>
              <a:t>years</a:t>
            </a:r>
            <a:r>
              <a:rPr lang="nl-NL" baseline="0" dirty="0"/>
              <a:t> – impact </a:t>
            </a:r>
          </a:p>
          <a:p>
            <a:r>
              <a:rPr lang="nl-NL" baseline="0" dirty="0" err="1"/>
              <a:t>Foreward</a:t>
            </a:r>
            <a:r>
              <a:rPr lang="nl-NL" baseline="0" dirty="0"/>
              <a:t> </a:t>
            </a:r>
            <a:r>
              <a:rPr lang="nl-NL" baseline="0" dirty="0" err="1"/>
              <a:t>looking</a:t>
            </a:r>
            <a:r>
              <a:rPr lang="nl-NL" baseline="0" dirty="0"/>
              <a:t> </a:t>
            </a:r>
            <a:r>
              <a:rPr lang="nl-NL" baseline="0" dirty="0" err="1"/>
              <a:t>perspective</a:t>
            </a:r>
            <a:r>
              <a:rPr lang="nl-NL" baseline="0" dirty="0"/>
              <a:t> – </a:t>
            </a:r>
            <a:r>
              <a:rPr lang="nl-NL" baseline="0" dirty="0" err="1"/>
              <a:t>how</a:t>
            </a:r>
            <a:r>
              <a:rPr lang="nl-NL" baseline="0" dirty="0"/>
              <a:t> </a:t>
            </a:r>
            <a:r>
              <a:rPr lang="nl-NL" baseline="0" dirty="0" err="1"/>
              <a:t>to</a:t>
            </a:r>
            <a:r>
              <a:rPr lang="nl-NL" baseline="0" dirty="0"/>
              <a:t> </a:t>
            </a:r>
            <a:r>
              <a:rPr lang="nl-NL" baseline="0" dirty="0" err="1"/>
              <a:t>protect</a:t>
            </a:r>
            <a:r>
              <a:rPr lang="nl-NL" baseline="0" dirty="0"/>
              <a:t> </a:t>
            </a:r>
            <a:r>
              <a:rPr lang="nl-NL" baseline="0" dirty="0" err="1"/>
              <a:t>children’s</a:t>
            </a:r>
            <a:r>
              <a:rPr lang="nl-NL" baseline="0" dirty="0"/>
              <a:t> </a:t>
            </a:r>
            <a:r>
              <a:rPr lang="nl-NL" baseline="0" dirty="0" err="1"/>
              <a:t>rights</a:t>
            </a:r>
            <a:r>
              <a:rPr lang="nl-NL" baseline="0" dirty="0"/>
              <a:t> in </a:t>
            </a:r>
            <a:r>
              <a:rPr lang="nl-NL" baseline="0" dirty="0" err="1"/>
              <a:t>the</a:t>
            </a:r>
            <a:r>
              <a:rPr lang="nl-NL" baseline="0" dirty="0"/>
              <a:t> next 35 </a:t>
            </a:r>
            <a:r>
              <a:rPr lang="nl-NL" baseline="0" dirty="0" err="1"/>
              <a:t>years</a:t>
            </a:r>
            <a:r>
              <a:rPr lang="nl-NL" baseline="0" dirty="0"/>
              <a:t>? </a:t>
            </a:r>
            <a:r>
              <a:rPr lang="nl-NL" baseline="0" dirty="0" err="1"/>
              <a:t>There</a:t>
            </a:r>
            <a:r>
              <a:rPr lang="nl-NL" baseline="0" dirty="0"/>
              <a:t> are </a:t>
            </a:r>
            <a:r>
              <a:rPr lang="nl-NL" u="sng" baseline="0" dirty="0" err="1"/>
              <a:t>some</a:t>
            </a:r>
            <a:r>
              <a:rPr lang="nl-NL" u="sng" baseline="0" dirty="0"/>
              <a:t> </a:t>
            </a:r>
            <a:r>
              <a:rPr lang="nl-NL" u="sng" baseline="0" dirty="0" err="1"/>
              <a:t>dark</a:t>
            </a:r>
            <a:r>
              <a:rPr lang="nl-NL" u="sng" baseline="0" dirty="0"/>
              <a:t> </a:t>
            </a:r>
            <a:r>
              <a:rPr lang="nl-NL" u="sng" baseline="0" dirty="0" err="1"/>
              <a:t>clouds</a:t>
            </a:r>
            <a:r>
              <a:rPr lang="nl-NL" u="sng" baseline="0" dirty="0"/>
              <a:t> </a:t>
            </a:r>
            <a:r>
              <a:rPr lang="nl-NL" u="sng" dirty="0" err="1"/>
              <a:t>gathering</a:t>
            </a:r>
            <a:r>
              <a:rPr lang="nl-NL" u="sng" dirty="0"/>
              <a:t> </a:t>
            </a:r>
            <a:r>
              <a:rPr lang="nl-NL" u="sng" dirty="0" err="1"/>
              <a:t>together</a:t>
            </a:r>
            <a:r>
              <a:rPr lang="nl-NL" u="sng" dirty="0"/>
              <a:t> over </a:t>
            </a:r>
            <a:r>
              <a:rPr lang="nl-NL" u="sng" dirty="0" err="1"/>
              <a:t>children’s</a:t>
            </a:r>
            <a:r>
              <a:rPr lang="nl-NL" u="sng" dirty="0"/>
              <a:t> </a:t>
            </a:r>
            <a:r>
              <a:rPr lang="nl-NL" u="sng" dirty="0" err="1"/>
              <a:t>rights</a:t>
            </a:r>
            <a:r>
              <a:rPr lang="nl-NL" dirty="0"/>
              <a:t>…</a:t>
            </a:r>
          </a:p>
          <a:p>
            <a:endParaRPr lang="nl-NL" baseline="0" dirty="0"/>
          </a:p>
          <a:p>
            <a:endParaRPr lang="nl-NL" baseline="0" dirty="0"/>
          </a:p>
        </p:txBody>
      </p:sp>
      <p:sp>
        <p:nvSpPr>
          <p:cNvPr id="4" name="Tijdelijke aanduiding voor koptekst 3"/>
          <p:cNvSpPr>
            <a:spLocks noGrp="1"/>
          </p:cNvSpPr>
          <p:nvPr>
            <p:ph type="hdr" sz="quarter" idx="10"/>
          </p:nvPr>
        </p:nvSpPr>
        <p:spPr/>
        <p:txBody>
          <a:bodyPr/>
          <a:lstStyle/>
          <a:p>
            <a:r>
              <a:rPr lang="en-US" altLang="nl-NL"/>
              <a:t>Prof. Ton Liefaard, Leiden</a:t>
            </a:r>
          </a:p>
        </p:txBody>
      </p:sp>
      <p:sp>
        <p:nvSpPr>
          <p:cNvPr id="5" name="Tijdelijke aanduiding voor datum 4"/>
          <p:cNvSpPr>
            <a:spLocks noGrp="1"/>
          </p:cNvSpPr>
          <p:nvPr>
            <p:ph type="dt" idx="11"/>
          </p:nvPr>
        </p:nvSpPr>
        <p:spPr/>
        <p:txBody>
          <a:bodyPr/>
          <a:lstStyle/>
          <a:p>
            <a:r>
              <a:rPr lang="nl-NL" altLang="nl-NL"/>
              <a:t>25 June 2025</a:t>
            </a:r>
            <a:endParaRPr lang="en-US" altLang="nl-NL"/>
          </a:p>
        </p:txBody>
      </p:sp>
      <p:sp>
        <p:nvSpPr>
          <p:cNvPr id="6" name="Tijdelijke aanduiding voor voettekst 5"/>
          <p:cNvSpPr>
            <a:spLocks noGrp="1"/>
          </p:cNvSpPr>
          <p:nvPr>
            <p:ph type="ftr" sz="quarter" idx="12"/>
          </p:nvPr>
        </p:nvSpPr>
        <p:spPr/>
        <p:txBody>
          <a:bodyPr/>
          <a:lstStyle/>
          <a:p>
            <a:r>
              <a:rPr lang="en-US" altLang="nl-NL"/>
              <a:t>t.liefaard@law.leidenuniv.nl</a:t>
            </a:r>
          </a:p>
        </p:txBody>
      </p:sp>
      <p:sp>
        <p:nvSpPr>
          <p:cNvPr id="7" name="Tijdelijke aanduiding voor dianummer 6"/>
          <p:cNvSpPr>
            <a:spLocks noGrp="1"/>
          </p:cNvSpPr>
          <p:nvPr>
            <p:ph type="sldNum" sz="quarter" idx="13"/>
          </p:nvPr>
        </p:nvSpPr>
        <p:spPr/>
        <p:txBody>
          <a:bodyPr/>
          <a:lstStyle/>
          <a:p>
            <a:fld id="{9186D559-6E60-4CEE-A6E3-C77AE439D79F}" type="slidenum">
              <a:rPr lang="en-US" altLang="nl-NL" smtClean="0"/>
              <a:pPr/>
              <a:t>3</a:t>
            </a:fld>
            <a:endParaRPr lang="en-US" altLang="nl-NL"/>
          </a:p>
        </p:txBody>
      </p:sp>
    </p:spTree>
    <p:extLst>
      <p:ext uri="{BB962C8B-B14F-4D97-AF65-F5344CB8AC3E}">
        <p14:creationId xmlns:p14="http://schemas.microsoft.com/office/powerpoint/2010/main" val="3335849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hdr" sz="quarter"/>
          </p:nvPr>
        </p:nvSpPr>
        <p:spPr>
          <a:extLst>
            <a:ext uri="{FAA26D3D-D897-4be2-8F04-BA451C77F1D7}">
              <ma14:placeholderFlag xmlns:ma14="http://schemas.microsoft.com/office/mac/drawingml/2011/main" xmlns="" val="1"/>
            </a:ext>
          </a:extLst>
        </p:spPr>
        <p:txBody>
          <a:bodyPr/>
          <a:lstStyle/>
          <a:p>
            <a:pPr>
              <a:defRPr/>
            </a:pPr>
            <a:r>
              <a:rPr lang="en-US"/>
              <a:t>Prof. Ton Liefaard, Leiden</a:t>
            </a:r>
          </a:p>
        </p:txBody>
      </p:sp>
      <p:sp>
        <p:nvSpPr>
          <p:cNvPr id="6" name="Rectangle 3"/>
          <p:cNvSpPr>
            <a:spLocks noGrp="1" noChangeArrowheads="1"/>
          </p:cNvSpPr>
          <p:nvPr>
            <p:ph type="dt" sz="quarter" idx="1"/>
          </p:nvPr>
        </p:nvSpPr>
        <p:spPr>
          <a:extLst>
            <a:ext uri="{FAA26D3D-D897-4be2-8F04-BA451C77F1D7}">
              <ma14:placeholderFlag xmlns:ma14="http://schemas.microsoft.com/office/mac/drawingml/2011/main" xmlns="" val="1"/>
            </a:ext>
          </a:extLst>
        </p:spPr>
        <p:txBody>
          <a:bodyPr/>
          <a:lstStyle/>
          <a:p>
            <a:pPr>
              <a:defRPr/>
            </a:pPr>
            <a:r>
              <a:rPr lang="nl-NL"/>
              <a:t>25 June 2025</a:t>
            </a:r>
            <a:endParaRPr lang="en-US"/>
          </a:p>
        </p:txBody>
      </p:sp>
      <p:sp>
        <p:nvSpPr>
          <p:cNvPr id="8" name="Rectangle 6"/>
          <p:cNvSpPr>
            <a:spLocks noGrp="1" noChangeArrowheads="1"/>
          </p:cNvSpPr>
          <p:nvPr>
            <p:ph type="ftr" sz="quarter" idx="4"/>
          </p:nvPr>
        </p:nvSpPr>
        <p:spPr>
          <a:extLst>
            <a:ext uri="{FAA26D3D-D897-4be2-8F04-BA451C77F1D7}">
              <ma14:placeholderFlag xmlns:ma14="http://schemas.microsoft.com/office/mac/drawingml/2011/main" xmlns="" val="1"/>
            </a:ext>
          </a:extLst>
        </p:spPr>
        <p:txBody>
          <a:bodyPr/>
          <a:lstStyle/>
          <a:p>
            <a:pPr>
              <a:defRPr/>
            </a:pPr>
            <a:r>
              <a:rPr lang="en-US"/>
              <a:t>t.liefaard@law.leidenuniv.nl</a:t>
            </a:r>
          </a:p>
        </p:txBody>
      </p:sp>
      <p:sp>
        <p:nvSpPr>
          <p:cNvPr id="9"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defTabSz="904364" eaLnBrk="0" hangingPunct="0">
              <a:defRPr sz="1800">
                <a:solidFill>
                  <a:schemeClr val="bg1"/>
                </a:solidFill>
                <a:latin typeface="Minion" pitchFamily="2" charset="0"/>
                <a:ea typeface="ＭＳ Ｐゴシック" pitchFamily="34" charset="-128"/>
              </a:defRPr>
            </a:lvl1pPr>
            <a:lvl2pPr marL="678273" indent="-260874" defTabSz="904364" eaLnBrk="0" hangingPunct="0">
              <a:defRPr sz="1800">
                <a:solidFill>
                  <a:schemeClr val="bg1"/>
                </a:solidFill>
                <a:latin typeface="Minion" pitchFamily="2" charset="0"/>
                <a:ea typeface="ＭＳ Ｐゴシック" pitchFamily="34" charset="-128"/>
              </a:defRPr>
            </a:lvl2pPr>
            <a:lvl3pPr marL="1043497" indent="-208700" defTabSz="904364" eaLnBrk="0" hangingPunct="0">
              <a:defRPr sz="1800">
                <a:solidFill>
                  <a:schemeClr val="bg1"/>
                </a:solidFill>
                <a:latin typeface="Minion" pitchFamily="2" charset="0"/>
                <a:ea typeface="ＭＳ Ｐゴシック" pitchFamily="34" charset="-128"/>
              </a:defRPr>
            </a:lvl3pPr>
            <a:lvl4pPr marL="1460896" indent="-208700" defTabSz="904364" eaLnBrk="0" hangingPunct="0">
              <a:defRPr sz="1800">
                <a:solidFill>
                  <a:schemeClr val="bg1"/>
                </a:solidFill>
                <a:latin typeface="Minion" pitchFamily="2" charset="0"/>
                <a:ea typeface="ＭＳ Ｐゴシック" pitchFamily="34" charset="-128"/>
              </a:defRPr>
            </a:lvl4pPr>
            <a:lvl5pPr marL="1878295" indent="-208700" defTabSz="904364" eaLnBrk="0" hangingPunct="0">
              <a:defRPr sz="1800">
                <a:solidFill>
                  <a:schemeClr val="bg1"/>
                </a:solidFill>
                <a:latin typeface="Minion" pitchFamily="2" charset="0"/>
                <a:ea typeface="ＭＳ Ｐゴシック" pitchFamily="34" charset="-128"/>
              </a:defRPr>
            </a:lvl5pPr>
            <a:lvl6pPr marL="2295694" indent="-208700" algn="r" defTabSz="904364" eaLnBrk="0" fontAlgn="base" hangingPunct="0">
              <a:spcBef>
                <a:spcPct val="0"/>
              </a:spcBef>
              <a:spcAft>
                <a:spcPct val="0"/>
              </a:spcAft>
              <a:defRPr sz="1800">
                <a:solidFill>
                  <a:schemeClr val="bg1"/>
                </a:solidFill>
                <a:latin typeface="Minion" pitchFamily="2" charset="0"/>
                <a:ea typeface="ＭＳ Ｐゴシック" pitchFamily="34" charset="-128"/>
              </a:defRPr>
            </a:lvl6pPr>
            <a:lvl7pPr marL="2713093" indent="-208700" algn="r" defTabSz="904364" eaLnBrk="0" fontAlgn="base" hangingPunct="0">
              <a:spcBef>
                <a:spcPct val="0"/>
              </a:spcBef>
              <a:spcAft>
                <a:spcPct val="0"/>
              </a:spcAft>
              <a:defRPr sz="1800">
                <a:solidFill>
                  <a:schemeClr val="bg1"/>
                </a:solidFill>
                <a:latin typeface="Minion" pitchFamily="2" charset="0"/>
                <a:ea typeface="ＭＳ Ｐゴシック" pitchFamily="34" charset="-128"/>
              </a:defRPr>
            </a:lvl7pPr>
            <a:lvl8pPr marL="3130492" indent="-208700" algn="r" defTabSz="904364" eaLnBrk="0" fontAlgn="base" hangingPunct="0">
              <a:spcBef>
                <a:spcPct val="0"/>
              </a:spcBef>
              <a:spcAft>
                <a:spcPct val="0"/>
              </a:spcAft>
              <a:defRPr sz="1800">
                <a:solidFill>
                  <a:schemeClr val="bg1"/>
                </a:solidFill>
                <a:latin typeface="Minion" pitchFamily="2" charset="0"/>
                <a:ea typeface="ＭＳ Ｐゴシック" pitchFamily="34" charset="-128"/>
              </a:defRPr>
            </a:lvl8pPr>
            <a:lvl9pPr marL="3547890" indent="-208700" algn="r" defTabSz="904364" eaLnBrk="0" fontAlgn="base" hangingPunct="0">
              <a:spcBef>
                <a:spcPct val="0"/>
              </a:spcBef>
              <a:spcAft>
                <a:spcPct val="0"/>
              </a:spcAft>
              <a:defRPr sz="1800">
                <a:solidFill>
                  <a:schemeClr val="bg1"/>
                </a:solidFill>
                <a:latin typeface="Minion" pitchFamily="2" charset="0"/>
                <a:ea typeface="ＭＳ Ｐゴシック" pitchFamily="34" charset="-128"/>
              </a:defRPr>
            </a:lvl9pPr>
          </a:lstStyle>
          <a:p>
            <a:pPr eaLnBrk="1" hangingPunct="1"/>
            <a:fld id="{20B95FE7-54A6-4F16-B69A-854D118436C1}" type="slidenum">
              <a:rPr lang="en-US" sz="1200">
                <a:solidFill>
                  <a:schemeClr val="tx1"/>
                </a:solidFill>
                <a:latin typeface="Arial" pitchFamily="34" charset="0"/>
              </a:rPr>
              <a:pPr eaLnBrk="1" hangingPunct="1"/>
              <a:t>4</a:t>
            </a:fld>
            <a:endParaRPr lang="en-US" sz="1200">
              <a:solidFill>
                <a:schemeClr val="tx1"/>
              </a:solidFill>
              <a:latin typeface="Arial" pitchFamily="34" charset="0"/>
            </a:endParaRPr>
          </a:p>
        </p:txBody>
      </p:sp>
      <p:sp>
        <p:nvSpPr>
          <p:cNvPr id="7" name="Rectangle 7"/>
          <p:cNvSpPr txBox="1">
            <a:spLocks noGrp="1" noChangeArrowheads="1"/>
          </p:cNvSpPr>
          <p:nvPr/>
        </p:nvSpPr>
        <p:spPr bwMode="auto">
          <a:xfrm>
            <a:off x="3777461" y="9378035"/>
            <a:ext cx="2890136" cy="493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lIns="90425" tIns="45213" rIns="90425" bIns="45213" anchor="b"/>
          <a:lstStyle>
            <a:lvl1pPr defTabSz="990600" eaLnBrk="0" hangingPunct="0">
              <a:defRPr sz="2000">
                <a:solidFill>
                  <a:schemeClr val="bg1"/>
                </a:solidFill>
                <a:latin typeface="Minion" pitchFamily="2" charset="0"/>
                <a:ea typeface="ＭＳ Ｐゴシック" pitchFamily="34" charset="-128"/>
              </a:defRPr>
            </a:lvl1pPr>
            <a:lvl2pPr marL="742950" indent="-285750" defTabSz="990600" eaLnBrk="0" hangingPunct="0">
              <a:defRPr sz="2000">
                <a:solidFill>
                  <a:schemeClr val="bg1"/>
                </a:solidFill>
                <a:latin typeface="Minion" pitchFamily="2" charset="0"/>
                <a:ea typeface="ＭＳ Ｐゴシック" pitchFamily="34" charset="-128"/>
              </a:defRPr>
            </a:lvl2pPr>
            <a:lvl3pPr marL="1143000" indent="-228600" defTabSz="990600" eaLnBrk="0" hangingPunct="0">
              <a:defRPr sz="2000">
                <a:solidFill>
                  <a:schemeClr val="bg1"/>
                </a:solidFill>
                <a:latin typeface="Minion" pitchFamily="2" charset="0"/>
                <a:ea typeface="ＭＳ Ｐゴシック" pitchFamily="34" charset="-128"/>
              </a:defRPr>
            </a:lvl3pPr>
            <a:lvl4pPr marL="1600200" indent="-228600" defTabSz="990600" eaLnBrk="0" hangingPunct="0">
              <a:defRPr sz="2000">
                <a:solidFill>
                  <a:schemeClr val="bg1"/>
                </a:solidFill>
                <a:latin typeface="Minion" pitchFamily="2" charset="0"/>
                <a:ea typeface="ＭＳ Ｐゴシック" pitchFamily="34" charset="-128"/>
              </a:defRPr>
            </a:lvl4pPr>
            <a:lvl5pPr marL="2057400" indent="-228600" defTabSz="990600" eaLnBrk="0" hangingPunct="0">
              <a:defRPr sz="2000">
                <a:solidFill>
                  <a:schemeClr val="bg1"/>
                </a:solidFill>
                <a:latin typeface="Minion" pitchFamily="2" charset="0"/>
                <a:ea typeface="ＭＳ Ｐゴシック" pitchFamily="34" charset="-128"/>
              </a:defRPr>
            </a:lvl5pPr>
            <a:lvl6pPr marL="2514600" indent="-228600" algn="r" defTabSz="990600" eaLnBrk="0" fontAlgn="base" hangingPunct="0">
              <a:spcBef>
                <a:spcPct val="0"/>
              </a:spcBef>
              <a:spcAft>
                <a:spcPct val="0"/>
              </a:spcAft>
              <a:defRPr sz="2000">
                <a:solidFill>
                  <a:schemeClr val="bg1"/>
                </a:solidFill>
                <a:latin typeface="Minion" pitchFamily="2" charset="0"/>
                <a:ea typeface="ＭＳ Ｐゴシック" pitchFamily="34" charset="-128"/>
              </a:defRPr>
            </a:lvl6pPr>
            <a:lvl7pPr marL="2971800" indent="-228600" algn="r" defTabSz="990600" eaLnBrk="0" fontAlgn="base" hangingPunct="0">
              <a:spcBef>
                <a:spcPct val="0"/>
              </a:spcBef>
              <a:spcAft>
                <a:spcPct val="0"/>
              </a:spcAft>
              <a:defRPr sz="2000">
                <a:solidFill>
                  <a:schemeClr val="bg1"/>
                </a:solidFill>
                <a:latin typeface="Minion" pitchFamily="2" charset="0"/>
                <a:ea typeface="ＭＳ Ｐゴシック" pitchFamily="34" charset="-128"/>
              </a:defRPr>
            </a:lvl7pPr>
            <a:lvl8pPr marL="3429000" indent="-228600" algn="r" defTabSz="990600" eaLnBrk="0" fontAlgn="base" hangingPunct="0">
              <a:spcBef>
                <a:spcPct val="0"/>
              </a:spcBef>
              <a:spcAft>
                <a:spcPct val="0"/>
              </a:spcAft>
              <a:defRPr sz="2000">
                <a:solidFill>
                  <a:schemeClr val="bg1"/>
                </a:solidFill>
                <a:latin typeface="Minion" pitchFamily="2" charset="0"/>
                <a:ea typeface="ＭＳ Ｐゴシック" pitchFamily="34" charset="-128"/>
              </a:defRPr>
            </a:lvl8pPr>
            <a:lvl9pPr marL="3886200" indent="-228600" algn="r" defTabSz="990600" eaLnBrk="0" fontAlgn="base" hangingPunct="0">
              <a:spcBef>
                <a:spcPct val="0"/>
              </a:spcBef>
              <a:spcAft>
                <a:spcPct val="0"/>
              </a:spcAft>
              <a:defRPr sz="2000">
                <a:solidFill>
                  <a:schemeClr val="bg1"/>
                </a:solidFill>
                <a:latin typeface="Minion" pitchFamily="2" charset="0"/>
                <a:ea typeface="ＭＳ Ｐゴシック" pitchFamily="34" charset="-128"/>
              </a:defRPr>
            </a:lvl9pPr>
          </a:lstStyle>
          <a:p>
            <a:pPr eaLnBrk="1" hangingPunct="1"/>
            <a:fld id="{B98E3B96-D7DC-44B6-9295-A41A0F7E0414}" type="slidenum">
              <a:rPr lang="en-US" sz="1200">
                <a:solidFill>
                  <a:schemeClr val="tx1"/>
                </a:solidFill>
                <a:latin typeface="Arial" pitchFamily="34" charset="0"/>
              </a:rPr>
              <a:pPr eaLnBrk="1" hangingPunct="1"/>
              <a:t>4</a:t>
            </a:fld>
            <a:endParaRPr lang="en-US" sz="1200">
              <a:solidFill>
                <a:schemeClr val="tx1"/>
              </a:solidFill>
              <a:latin typeface="Arial" pitchFamily="34" charset="0"/>
            </a:endParaRPr>
          </a:p>
        </p:txBody>
      </p:sp>
      <p:sp>
        <p:nvSpPr>
          <p:cNvPr id="40962" name="Rectangle 2"/>
          <p:cNvSpPr>
            <a:spLocks noGrp="1" noRot="1" noChangeAspect="1" noChangeArrowheads="1" noTextEdit="1"/>
          </p:cNvSpPr>
          <p:nvPr>
            <p:ph type="sldImg"/>
          </p:nvPr>
        </p:nvSpPr>
        <p:spPr>
          <a:xfrm>
            <a:off x="373063" y="739775"/>
            <a:ext cx="5922962" cy="3703638"/>
          </a:xfrm>
          <a:ln/>
          <a:extLst>
            <a:ext uri="{FAA26D3D-D897-4be2-8F04-BA451C77F1D7}">
              <ma14:placeholderFlag xmlns:ma14="http://schemas.microsoft.com/office/mac/drawingml/2011/main" xmlns="" val="1"/>
            </a:ext>
          </a:extLst>
        </p:spPr>
      </p:sp>
      <p:sp>
        <p:nvSpPr>
          <p:cNvPr id="40963" name="Rectangle 3"/>
          <p:cNvSpPr>
            <a:spLocks noGrp="1" noChangeArrowheads="1"/>
          </p:cNvSpPr>
          <p:nvPr>
            <p:ph type="body" idx="1"/>
          </p:nvPr>
        </p:nvSpPr>
        <p:spPr/>
        <p:txBody>
          <a:bodyPr/>
          <a:lstStyle/>
          <a:p>
            <a:pPr eaLnBrk="1" hangingPunct="1"/>
            <a:r>
              <a:rPr lang="nl-NL" dirty="0">
                <a:latin typeface="Arial" pitchFamily="34" charset="0"/>
                <a:ea typeface="ＭＳ Ｐゴシック" pitchFamily="34" charset="-128"/>
              </a:rPr>
              <a:t>Special: </a:t>
            </a:r>
            <a:r>
              <a:rPr lang="nl-NL" dirty="0" err="1">
                <a:latin typeface="Arial" pitchFamily="34" charset="0"/>
                <a:ea typeface="ＭＳ Ｐゴシック" pitchFamily="34" charset="-128"/>
              </a:rPr>
              <a:t>one</a:t>
            </a:r>
            <a:r>
              <a:rPr lang="nl-NL" dirty="0">
                <a:latin typeface="Arial" pitchFamily="34" charset="0"/>
                <a:ea typeface="ＭＳ Ｐゴシック" pitchFamily="34" charset="-128"/>
              </a:rPr>
              <a:t> of </a:t>
            </a:r>
            <a:r>
              <a:rPr lang="nl-NL" dirty="0" err="1">
                <a:latin typeface="Arial" pitchFamily="34" charset="0"/>
                <a:ea typeface="ＭＳ Ｐゴシック" pitchFamily="34" charset="-128"/>
              </a:rPr>
              <a:t>the</a:t>
            </a:r>
            <a:r>
              <a:rPr lang="nl-NL" dirty="0">
                <a:latin typeface="Arial" pitchFamily="34" charset="0"/>
                <a:ea typeface="ＭＳ Ｐゴシック" pitchFamily="34" charset="-128"/>
              </a:rPr>
              <a:t> </a:t>
            </a:r>
            <a:r>
              <a:rPr lang="nl-NL" dirty="0" err="1">
                <a:latin typeface="Arial" pitchFamily="34" charset="0"/>
                <a:ea typeface="ＭＳ Ｐゴシック" pitchFamily="34" charset="-128"/>
              </a:rPr>
              <a:t>treaties</a:t>
            </a:r>
            <a:r>
              <a:rPr lang="nl-NL" dirty="0">
                <a:latin typeface="Arial" pitchFamily="34" charset="0"/>
                <a:ea typeface="ＭＳ Ｐゴシック" pitchFamily="34" charset="-128"/>
              </a:rPr>
              <a:t> </a:t>
            </a:r>
            <a:r>
              <a:rPr lang="nl-NL" dirty="0" err="1">
                <a:latin typeface="Arial" pitchFamily="34" charset="0"/>
                <a:ea typeface="ＭＳ Ｐゴシック" pitchFamily="34" charset="-128"/>
              </a:rPr>
              <a:t>for</a:t>
            </a:r>
            <a:r>
              <a:rPr lang="nl-NL" dirty="0">
                <a:latin typeface="Arial" pitchFamily="34" charset="0"/>
                <a:ea typeface="ＭＳ Ｐゴシック" pitchFamily="34" charset="-128"/>
              </a:rPr>
              <a:t> special </a:t>
            </a:r>
            <a:r>
              <a:rPr lang="nl-NL" dirty="0" err="1">
                <a:latin typeface="Arial" pitchFamily="34" charset="0"/>
                <a:ea typeface="ＭＳ Ｐゴシック" pitchFamily="34" charset="-128"/>
              </a:rPr>
              <a:t>groups</a:t>
            </a:r>
            <a:r>
              <a:rPr lang="nl-NL" dirty="0">
                <a:latin typeface="Arial" pitchFamily="34" charset="0"/>
                <a:ea typeface="ＭＳ Ｐゴシック" pitchFamily="34" charset="-128"/>
              </a:rPr>
              <a:t> of human </a:t>
            </a:r>
            <a:r>
              <a:rPr lang="nl-NL" dirty="0" err="1">
                <a:latin typeface="Arial" pitchFamily="34" charset="0"/>
                <a:ea typeface="ＭＳ Ｐゴシック" pitchFamily="34" charset="-128"/>
              </a:rPr>
              <a:t>beings</a:t>
            </a:r>
            <a:r>
              <a:rPr lang="nl-NL" dirty="0">
                <a:latin typeface="Arial" pitchFamily="34" charset="0"/>
                <a:ea typeface="ＭＳ Ｐゴシック" pitchFamily="34" charset="-128"/>
              </a:rPr>
              <a:t> – </a:t>
            </a:r>
            <a:r>
              <a:rPr lang="nl-NL" dirty="0" err="1">
                <a:latin typeface="Arial" pitchFamily="34" charset="0"/>
                <a:ea typeface="ＭＳ Ｐゴシック" pitchFamily="34" charset="-128"/>
              </a:rPr>
              <a:t>women</a:t>
            </a:r>
            <a:r>
              <a:rPr lang="nl-NL" dirty="0">
                <a:latin typeface="Arial" pitchFamily="34" charset="0"/>
                <a:ea typeface="ＭＳ Ｐゴシック" pitchFamily="34" charset="-128"/>
              </a:rPr>
              <a:t>, migrant </a:t>
            </a:r>
            <a:r>
              <a:rPr lang="nl-NL" dirty="0" err="1">
                <a:latin typeface="Arial" pitchFamily="34" charset="0"/>
                <a:ea typeface="ＭＳ Ｐゴシック" pitchFamily="34" charset="-128"/>
              </a:rPr>
              <a:t>workers</a:t>
            </a:r>
            <a:r>
              <a:rPr lang="nl-NL" dirty="0">
                <a:latin typeface="Arial" pitchFamily="34" charset="0"/>
                <a:ea typeface="ＭＳ Ｐゴシック" pitchFamily="34" charset="-128"/>
              </a:rPr>
              <a:t>, </a:t>
            </a:r>
            <a:r>
              <a:rPr lang="nl-NL" dirty="0" err="1">
                <a:latin typeface="Arial" pitchFamily="34" charset="0"/>
                <a:ea typeface="ＭＳ Ｐゴシック" pitchFamily="34" charset="-128"/>
              </a:rPr>
              <a:t>peope</a:t>
            </a:r>
            <a:r>
              <a:rPr lang="nl-NL" dirty="0">
                <a:latin typeface="Arial" pitchFamily="34" charset="0"/>
                <a:ea typeface="ＭＳ Ｐゴシック" pitchFamily="34" charset="-128"/>
              </a:rPr>
              <a:t> </a:t>
            </a:r>
            <a:r>
              <a:rPr lang="nl-NL" dirty="0" err="1">
                <a:latin typeface="Arial" pitchFamily="34" charset="0"/>
                <a:ea typeface="ＭＳ Ｐゴシック" pitchFamily="34" charset="-128"/>
              </a:rPr>
              <a:t>with</a:t>
            </a:r>
            <a:r>
              <a:rPr lang="nl-NL" dirty="0">
                <a:latin typeface="Arial" pitchFamily="34" charset="0"/>
                <a:ea typeface="ＭＳ Ｐゴシック" pitchFamily="34" charset="-128"/>
              </a:rPr>
              <a:t> </a:t>
            </a:r>
            <a:r>
              <a:rPr lang="nl-NL" dirty="0" err="1">
                <a:latin typeface="Arial" pitchFamily="34" charset="0"/>
                <a:ea typeface="ＭＳ Ｐゴシック" pitchFamily="34" charset="-128"/>
              </a:rPr>
              <a:t>disabilities</a:t>
            </a:r>
            <a:r>
              <a:rPr lang="nl-NL" dirty="0">
                <a:latin typeface="Arial" pitchFamily="34" charset="0"/>
                <a:ea typeface="ＭＳ Ｐゴシック" pitchFamily="34" charset="-128"/>
              </a:rPr>
              <a:t>, </a:t>
            </a:r>
            <a:r>
              <a:rPr lang="nl-NL" dirty="0" err="1">
                <a:latin typeface="Arial" pitchFamily="34" charset="0"/>
                <a:ea typeface="ＭＳ Ｐゴシック" pitchFamily="34" charset="-128"/>
              </a:rPr>
              <a:t>indigenous</a:t>
            </a:r>
            <a:r>
              <a:rPr lang="nl-NL" dirty="0">
                <a:latin typeface="Arial" pitchFamily="34" charset="0"/>
                <a:ea typeface="ＭＳ Ｐゴシック" pitchFamily="34" charset="-128"/>
              </a:rPr>
              <a:t> </a:t>
            </a:r>
            <a:r>
              <a:rPr lang="nl-NL" dirty="0" err="1">
                <a:latin typeface="Arial" pitchFamily="34" charset="0"/>
                <a:ea typeface="ＭＳ Ｐゴシック" pitchFamily="34" charset="-128"/>
              </a:rPr>
              <a:t>peoples</a:t>
            </a:r>
            <a:r>
              <a:rPr lang="nl-NL" dirty="0">
                <a:latin typeface="Arial" pitchFamily="34" charset="0"/>
                <a:ea typeface="ＭＳ Ｐゴシック" pitchFamily="34" charset="-128"/>
              </a:rPr>
              <a:t>, </a:t>
            </a:r>
            <a:r>
              <a:rPr lang="nl-NL" i="1" dirty="0" err="1">
                <a:latin typeface="Arial" pitchFamily="34" charset="0"/>
                <a:ea typeface="ＭＳ Ｐゴシック" pitchFamily="34" charset="-128"/>
              </a:rPr>
              <a:t>children</a:t>
            </a:r>
            <a:r>
              <a:rPr lang="nl-NL" dirty="0">
                <a:latin typeface="Arial" pitchFamily="34" charset="0"/>
                <a:ea typeface="ＭＳ Ｐゴシック" pitchFamily="34" charset="-128"/>
              </a:rPr>
              <a:t> </a:t>
            </a:r>
          </a:p>
          <a:p>
            <a:pPr eaLnBrk="1" hangingPunct="1"/>
            <a:endParaRPr lang="nl-NL" dirty="0">
              <a:latin typeface="Arial" pitchFamily="34" charset="0"/>
              <a:ea typeface="ＭＳ Ｐゴシック" pitchFamily="34" charset="-128"/>
            </a:endParaRPr>
          </a:p>
          <a:p>
            <a:pPr eaLnBrk="1" hangingPunct="1"/>
            <a:r>
              <a:rPr lang="nl-NL" dirty="0">
                <a:latin typeface="Arial" pitchFamily="34" charset="0"/>
                <a:ea typeface="ＭＳ Ｐゴシック" pitchFamily="34" charset="-128"/>
              </a:rPr>
              <a:t>Comprehensive: </a:t>
            </a:r>
            <a:r>
              <a:rPr lang="nl-NL" dirty="0" err="1">
                <a:latin typeface="Arial" pitchFamily="34" charset="0"/>
                <a:ea typeface="ＭＳ Ｐゴシック" pitchFamily="34" charset="-128"/>
              </a:rPr>
              <a:t>it</a:t>
            </a:r>
            <a:r>
              <a:rPr lang="nl-NL" dirty="0">
                <a:latin typeface="Arial" pitchFamily="34" charset="0"/>
                <a:ea typeface="ＭＳ Ｐゴシック" pitchFamily="34" charset="-128"/>
              </a:rPr>
              <a:t> </a:t>
            </a:r>
            <a:r>
              <a:rPr lang="nl-NL" dirty="0" err="1">
                <a:latin typeface="Arial" pitchFamily="34" charset="0"/>
                <a:ea typeface="ＭＳ Ｐゴシック" pitchFamily="34" charset="-128"/>
              </a:rPr>
              <a:t>contains</a:t>
            </a:r>
            <a:r>
              <a:rPr lang="nl-NL" dirty="0">
                <a:latin typeface="Arial" pitchFamily="34" charset="0"/>
                <a:ea typeface="ＭＳ Ｐゴシック" pitchFamily="34" charset="-128"/>
              </a:rPr>
              <a:t> </a:t>
            </a:r>
            <a:r>
              <a:rPr lang="nl-NL" dirty="0" err="1">
                <a:latin typeface="Arial" pitchFamily="34" charset="0"/>
                <a:ea typeface="ＭＳ Ｐゴシック" pitchFamily="34" charset="-128"/>
              </a:rPr>
              <a:t>both</a:t>
            </a:r>
            <a:r>
              <a:rPr lang="nl-NL" dirty="0">
                <a:latin typeface="Arial" pitchFamily="34" charset="0"/>
                <a:ea typeface="ＭＳ Ｐゴシック" pitchFamily="34" charset="-128"/>
              </a:rPr>
              <a:t> </a:t>
            </a:r>
            <a:r>
              <a:rPr lang="nl-NL" dirty="0" err="1">
                <a:latin typeface="Arial" pitchFamily="34" charset="0"/>
                <a:ea typeface="ＭＳ Ｐゴシック" pitchFamily="34" charset="-128"/>
              </a:rPr>
              <a:t>civil</a:t>
            </a:r>
            <a:r>
              <a:rPr lang="nl-NL" dirty="0">
                <a:latin typeface="Arial" pitchFamily="34" charset="0"/>
                <a:ea typeface="ＭＳ Ｐゴシック" pitchFamily="34" charset="-128"/>
              </a:rPr>
              <a:t> </a:t>
            </a:r>
            <a:r>
              <a:rPr lang="nl-NL" dirty="0" err="1">
                <a:latin typeface="Arial" pitchFamily="34" charset="0"/>
                <a:ea typeface="ＭＳ Ｐゴシック" pitchFamily="34" charset="-128"/>
              </a:rPr>
              <a:t>and</a:t>
            </a:r>
            <a:r>
              <a:rPr lang="nl-NL" dirty="0">
                <a:latin typeface="Arial" pitchFamily="34" charset="0"/>
                <a:ea typeface="ＭＳ Ｐゴシック" pitchFamily="34" charset="-128"/>
              </a:rPr>
              <a:t> </a:t>
            </a:r>
            <a:r>
              <a:rPr lang="nl-NL" dirty="0" err="1">
                <a:latin typeface="Arial" pitchFamily="34" charset="0"/>
                <a:ea typeface="ＭＳ Ｐゴシック" pitchFamily="34" charset="-128"/>
              </a:rPr>
              <a:t>political</a:t>
            </a:r>
            <a:r>
              <a:rPr lang="nl-NL" dirty="0">
                <a:latin typeface="Arial" pitchFamily="34" charset="0"/>
                <a:ea typeface="ＭＳ Ｐゴシック" pitchFamily="34" charset="-128"/>
              </a:rPr>
              <a:t> </a:t>
            </a:r>
            <a:r>
              <a:rPr lang="nl-NL" dirty="0" err="1">
                <a:latin typeface="Arial" pitchFamily="34" charset="0"/>
                <a:ea typeface="ＭＳ Ｐゴシック" pitchFamily="34" charset="-128"/>
              </a:rPr>
              <a:t>rights</a:t>
            </a:r>
            <a:r>
              <a:rPr lang="nl-NL" dirty="0">
                <a:latin typeface="Arial" pitchFamily="34" charset="0"/>
                <a:ea typeface="ＭＳ Ｐゴシック" pitchFamily="34" charset="-128"/>
              </a:rPr>
              <a:t>, as well as </a:t>
            </a:r>
            <a:r>
              <a:rPr lang="nl-NL" dirty="0" err="1">
                <a:latin typeface="Arial" pitchFamily="34" charset="0"/>
                <a:ea typeface="ＭＳ Ｐゴシック" pitchFamily="34" charset="-128"/>
              </a:rPr>
              <a:t>economic</a:t>
            </a:r>
            <a:r>
              <a:rPr lang="nl-NL" dirty="0">
                <a:latin typeface="Arial" pitchFamily="34" charset="0"/>
                <a:ea typeface="ＭＳ Ｐゴシック" pitchFamily="34" charset="-128"/>
              </a:rPr>
              <a:t>, </a:t>
            </a:r>
            <a:r>
              <a:rPr lang="nl-NL" dirty="0" err="1">
                <a:latin typeface="Arial" pitchFamily="34" charset="0"/>
                <a:ea typeface="ＭＳ Ｐゴシック" pitchFamily="34" charset="-128"/>
              </a:rPr>
              <a:t>social</a:t>
            </a:r>
            <a:r>
              <a:rPr lang="nl-NL" dirty="0">
                <a:latin typeface="Arial" pitchFamily="34" charset="0"/>
                <a:ea typeface="ＭＳ Ｐゴシック" pitchFamily="34" charset="-128"/>
              </a:rPr>
              <a:t> </a:t>
            </a:r>
            <a:r>
              <a:rPr lang="nl-NL" dirty="0" err="1">
                <a:latin typeface="Arial" pitchFamily="34" charset="0"/>
                <a:ea typeface="ＭＳ Ｐゴシック" pitchFamily="34" charset="-128"/>
              </a:rPr>
              <a:t>and</a:t>
            </a:r>
            <a:r>
              <a:rPr lang="nl-NL" dirty="0">
                <a:latin typeface="Arial" pitchFamily="34" charset="0"/>
                <a:ea typeface="ＭＳ Ｐゴシック" pitchFamily="34" charset="-128"/>
              </a:rPr>
              <a:t> </a:t>
            </a:r>
            <a:r>
              <a:rPr lang="nl-NL" dirty="0" err="1">
                <a:latin typeface="Arial" pitchFamily="34" charset="0"/>
                <a:ea typeface="ＭＳ Ｐゴシック" pitchFamily="34" charset="-128"/>
              </a:rPr>
              <a:t>cultural</a:t>
            </a:r>
            <a:r>
              <a:rPr lang="nl-NL" dirty="0">
                <a:latin typeface="Arial" pitchFamily="34" charset="0"/>
                <a:ea typeface="ＭＳ Ｐゴシック" pitchFamily="34" charset="-128"/>
              </a:rPr>
              <a:t> </a:t>
            </a:r>
            <a:r>
              <a:rPr lang="nl-NL" dirty="0" err="1">
                <a:latin typeface="Arial" pitchFamily="34" charset="0"/>
                <a:ea typeface="ＭＳ Ｐゴシック" pitchFamily="34" charset="-128"/>
              </a:rPr>
              <a:t>rights</a:t>
            </a:r>
            <a:r>
              <a:rPr lang="nl-NL" dirty="0">
                <a:latin typeface="Arial" pitchFamily="34" charset="0"/>
                <a:ea typeface="ＭＳ Ｐゴシック" pitchFamily="34" charset="-128"/>
              </a:rPr>
              <a:t>.</a:t>
            </a:r>
          </a:p>
          <a:p>
            <a:pPr eaLnBrk="1" hangingPunct="1"/>
            <a:endParaRPr lang="nl-NL" dirty="0">
              <a:latin typeface="Arial" pitchFamily="34" charset="0"/>
              <a:ea typeface="ＭＳ Ｐゴシック" pitchFamily="34" charset="-128"/>
            </a:endParaRPr>
          </a:p>
          <a:p>
            <a:pPr eaLnBrk="1" hangingPunct="1"/>
            <a:endParaRPr lang="nl-NL" dirty="0">
              <a:latin typeface="Arial" pitchFamily="34" charset="0"/>
              <a:ea typeface="ＭＳ Ｐゴシック" pitchFamily="34" charset="-128"/>
            </a:endParaRPr>
          </a:p>
          <a:p>
            <a:pPr eaLnBrk="1" hangingPunct="1"/>
            <a:r>
              <a:rPr lang="nl-NL" b="1" dirty="0">
                <a:latin typeface="Arial" pitchFamily="34" charset="0"/>
                <a:ea typeface="ＭＳ Ｐゴシック" pitchFamily="34" charset="-128"/>
              </a:rPr>
              <a:t>Legal impact</a:t>
            </a:r>
          </a:p>
          <a:p>
            <a:pPr eaLnBrk="1" hangingPunct="1"/>
            <a:r>
              <a:rPr lang="nl-NL" dirty="0">
                <a:latin typeface="Arial" pitchFamily="34" charset="0"/>
                <a:ea typeface="ＭＳ Ｐゴシック" pitchFamily="34" charset="-128"/>
              </a:rPr>
              <a:t>1. It has </a:t>
            </a:r>
            <a:r>
              <a:rPr lang="nl-NL" dirty="0" err="1">
                <a:latin typeface="Arial" pitchFamily="34" charset="0"/>
                <a:ea typeface="ＭＳ Ｐゴシック" pitchFamily="34" charset="-128"/>
              </a:rPr>
              <a:t>confirmed</a:t>
            </a:r>
            <a:r>
              <a:rPr lang="nl-NL" dirty="0">
                <a:latin typeface="Arial" pitchFamily="34" charset="0"/>
                <a:ea typeface="ＭＳ Ｐゴシック" pitchFamily="34" charset="-128"/>
              </a:rPr>
              <a:t> </a:t>
            </a:r>
            <a:r>
              <a:rPr lang="nl-NL" dirty="0" err="1">
                <a:latin typeface="Arial" pitchFamily="34" charset="0"/>
                <a:ea typeface="ＭＳ Ｐゴシック" pitchFamily="34" charset="-128"/>
              </a:rPr>
              <a:t>norms</a:t>
            </a:r>
            <a:endParaRPr lang="nl-NL" dirty="0">
              <a:latin typeface="Arial" pitchFamily="34" charset="0"/>
              <a:ea typeface="ＭＳ Ｐゴシック" pitchFamily="34" charset="-128"/>
            </a:endParaRPr>
          </a:p>
          <a:p>
            <a:pPr eaLnBrk="1" hangingPunct="1"/>
            <a:r>
              <a:rPr lang="nl-NL" dirty="0">
                <a:latin typeface="Arial" pitchFamily="34" charset="0"/>
                <a:ea typeface="ＭＳ Ｐゴシック" pitchFamily="34" charset="-128"/>
              </a:rPr>
              <a:t>2. It has </a:t>
            </a:r>
            <a:r>
              <a:rPr lang="nl-NL" dirty="0" err="1">
                <a:latin typeface="Arial" pitchFamily="34" charset="0"/>
                <a:ea typeface="ＭＳ Ｐゴシック" pitchFamily="34" charset="-128"/>
              </a:rPr>
              <a:t>created</a:t>
            </a:r>
            <a:r>
              <a:rPr lang="nl-NL" dirty="0">
                <a:latin typeface="Arial" pitchFamily="34" charset="0"/>
                <a:ea typeface="ＭＳ Ｐゴシック" pitchFamily="34" charset="-128"/>
              </a:rPr>
              <a:t> new or </a:t>
            </a:r>
            <a:r>
              <a:rPr lang="nl-NL" dirty="0" err="1">
                <a:latin typeface="Arial" pitchFamily="34" charset="0"/>
                <a:ea typeface="ＭＳ Ｐゴシック" pitchFamily="34" charset="-128"/>
              </a:rPr>
              <a:t>clearer</a:t>
            </a:r>
            <a:r>
              <a:rPr lang="nl-NL" dirty="0">
                <a:latin typeface="Arial" pitchFamily="34" charset="0"/>
                <a:ea typeface="ＭＳ Ｐゴシック" pitchFamily="34" charset="-128"/>
              </a:rPr>
              <a:t> </a:t>
            </a:r>
            <a:r>
              <a:rPr lang="nl-NL" dirty="0" err="1">
                <a:latin typeface="Arial" pitchFamily="34" charset="0"/>
                <a:ea typeface="ＭＳ Ｐゴシック" pitchFamily="34" charset="-128"/>
              </a:rPr>
              <a:t>norms</a:t>
            </a:r>
            <a:endParaRPr lang="nl-NL" dirty="0">
              <a:latin typeface="Arial" pitchFamily="34" charset="0"/>
              <a:ea typeface="ＭＳ Ｐゴシック" pitchFamily="34" charset="-128"/>
            </a:endParaRPr>
          </a:p>
          <a:p>
            <a:pPr eaLnBrk="1" hangingPunct="1"/>
            <a:r>
              <a:rPr lang="nl-NL" dirty="0">
                <a:latin typeface="Arial" pitchFamily="34" charset="0"/>
                <a:ea typeface="ＭＳ Ｐゴシック" pitchFamily="34" charset="-128"/>
              </a:rPr>
              <a:t>3. It has </a:t>
            </a:r>
            <a:r>
              <a:rPr lang="nl-NL" dirty="0" err="1">
                <a:latin typeface="Arial" pitchFamily="34" charset="0"/>
                <a:ea typeface="ＭＳ Ｐゴシック" pitchFamily="34" charset="-128"/>
              </a:rPr>
              <a:t>stimulated</a:t>
            </a:r>
            <a:r>
              <a:rPr lang="nl-NL" dirty="0">
                <a:latin typeface="Arial" pitchFamily="34" charset="0"/>
                <a:ea typeface="ＭＳ Ｐゴシック" pitchFamily="34" charset="-128"/>
              </a:rPr>
              <a:t> </a:t>
            </a:r>
            <a:r>
              <a:rPr lang="nl-NL" dirty="0" err="1">
                <a:latin typeface="Arial" pitchFamily="34" charset="0"/>
                <a:ea typeface="ＭＳ Ｐゴシック" pitchFamily="34" charset="-128"/>
              </a:rPr>
              <a:t>the</a:t>
            </a:r>
            <a:r>
              <a:rPr lang="nl-NL" dirty="0">
                <a:latin typeface="Arial" pitchFamily="34" charset="0"/>
                <a:ea typeface="ＭＳ Ｐゴシック" pitchFamily="34" charset="-128"/>
              </a:rPr>
              <a:t> </a:t>
            </a:r>
            <a:r>
              <a:rPr lang="nl-NL" dirty="0" err="1">
                <a:latin typeface="Arial" pitchFamily="34" charset="0"/>
                <a:ea typeface="ＭＳ Ｐゴシック" pitchFamily="34" charset="-128"/>
              </a:rPr>
              <a:t>inclusion</a:t>
            </a:r>
            <a:r>
              <a:rPr lang="nl-NL" dirty="0">
                <a:latin typeface="Arial" pitchFamily="34" charset="0"/>
                <a:ea typeface="ＭＳ Ｐゴシック" pitchFamily="34" charset="-128"/>
              </a:rPr>
              <a:t> of </a:t>
            </a:r>
            <a:r>
              <a:rPr lang="nl-NL" dirty="0" err="1">
                <a:latin typeface="Arial" pitchFamily="34" charset="0"/>
                <a:ea typeface="ＭＳ Ｐゴシック" pitchFamily="34" charset="-128"/>
              </a:rPr>
              <a:t>children</a:t>
            </a:r>
            <a:r>
              <a:rPr lang="nl-NL" dirty="0">
                <a:latin typeface="Arial" pitchFamily="34" charset="0"/>
                <a:ea typeface="ＭＳ Ｐゴシック" pitchFamily="34" charset="-128"/>
              </a:rPr>
              <a:t> in </a:t>
            </a:r>
            <a:r>
              <a:rPr lang="nl-NL" dirty="0" err="1">
                <a:latin typeface="Arial" pitchFamily="34" charset="0"/>
                <a:ea typeface="ＭＳ Ｐゴシック" pitchFamily="34" charset="-128"/>
              </a:rPr>
              <a:t>law</a:t>
            </a:r>
            <a:r>
              <a:rPr lang="nl-NL" dirty="0">
                <a:latin typeface="Arial" pitchFamily="34" charset="0"/>
                <a:ea typeface="ＭＳ Ｐゴシック" pitchFamily="34" charset="-128"/>
              </a:rPr>
              <a:t> </a:t>
            </a:r>
            <a:r>
              <a:rPr lang="nl-NL" dirty="0" err="1">
                <a:latin typeface="Arial" pitchFamily="34" charset="0"/>
                <a:ea typeface="ＭＳ Ｐゴシック" pitchFamily="34" charset="-128"/>
              </a:rPr>
              <a:t>and</a:t>
            </a:r>
            <a:r>
              <a:rPr lang="nl-NL" dirty="0">
                <a:latin typeface="Arial" pitchFamily="34" charset="0"/>
                <a:ea typeface="ＭＳ Ｐゴシック" pitchFamily="34" charset="-128"/>
              </a:rPr>
              <a:t> </a:t>
            </a:r>
            <a:r>
              <a:rPr lang="nl-NL" dirty="0" err="1">
                <a:latin typeface="Arial" pitchFamily="34" charset="0"/>
                <a:ea typeface="ＭＳ Ｐゴシック" pitchFamily="34" charset="-128"/>
              </a:rPr>
              <a:t>legal</a:t>
            </a:r>
            <a:r>
              <a:rPr lang="nl-NL" dirty="0">
                <a:latin typeface="Arial" pitchFamily="34" charset="0"/>
                <a:ea typeface="ＭＳ Ｐゴシック" pitchFamily="34" charset="-128"/>
              </a:rPr>
              <a:t> systems</a:t>
            </a:r>
          </a:p>
          <a:p>
            <a:pPr eaLnBrk="1" hangingPunct="1"/>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1229274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Wat zijn die kernwaarden van het kinderrechtenverdrag?</a:t>
            </a:r>
          </a:p>
          <a:p>
            <a:endParaRPr lang="nl-NL" sz="1200" dirty="0"/>
          </a:p>
          <a:p>
            <a:endParaRPr lang="nl-NL" sz="1200" b="1" dirty="0"/>
          </a:p>
          <a:p>
            <a:r>
              <a:rPr lang="nl-NL" sz="1200" b="1" dirty="0"/>
              <a:t>Comprehensive approach </a:t>
            </a:r>
            <a:r>
              <a:rPr lang="nl-NL" sz="1200" b="1" dirty="0" err="1"/>
              <a:t>to</a:t>
            </a:r>
            <a:r>
              <a:rPr lang="nl-NL" sz="1200" b="1" dirty="0"/>
              <a:t> </a:t>
            </a:r>
            <a:r>
              <a:rPr lang="nl-NL" sz="1200" b="1" dirty="0" err="1"/>
              <a:t>children</a:t>
            </a:r>
            <a:r>
              <a:rPr lang="nl-NL" sz="1200" b="1" dirty="0"/>
              <a:t> </a:t>
            </a:r>
          </a:p>
          <a:p>
            <a:endParaRPr lang="nl-NL" sz="1200" dirty="0"/>
          </a:p>
          <a:p>
            <a:r>
              <a:rPr lang="nl-NL" sz="1200" dirty="0"/>
              <a:t>Beyond </a:t>
            </a:r>
            <a:r>
              <a:rPr lang="nl-NL" sz="1200" dirty="0" err="1"/>
              <a:t>vulnerability</a:t>
            </a:r>
            <a:endParaRPr lang="nl-NL" sz="1200" dirty="0"/>
          </a:p>
          <a:p>
            <a:r>
              <a:rPr lang="nl-NL" sz="1200" dirty="0"/>
              <a:t>Beyond </a:t>
            </a:r>
            <a:r>
              <a:rPr lang="nl-NL" sz="1200" dirty="0" err="1"/>
              <a:t>protection</a:t>
            </a:r>
            <a:endParaRPr lang="nl-NL" sz="1200" dirty="0"/>
          </a:p>
          <a:p>
            <a:r>
              <a:rPr lang="nl-NL" sz="1200" dirty="0" err="1"/>
              <a:t>Embracing</a:t>
            </a:r>
            <a:r>
              <a:rPr lang="nl-NL" sz="1200" dirty="0"/>
              <a:t> agency</a:t>
            </a:r>
          </a:p>
          <a:p>
            <a:r>
              <a:rPr lang="nl-NL" sz="1200" dirty="0" err="1"/>
              <a:t>Acknowleding</a:t>
            </a:r>
            <a:r>
              <a:rPr lang="nl-NL" sz="1200" dirty="0"/>
              <a:t> </a:t>
            </a:r>
            <a:r>
              <a:rPr lang="nl-NL" sz="1200" dirty="0" err="1"/>
              <a:t>growing</a:t>
            </a:r>
            <a:r>
              <a:rPr lang="nl-NL" sz="1200" dirty="0"/>
              <a:t> </a:t>
            </a:r>
            <a:r>
              <a:rPr lang="nl-NL" sz="1200" dirty="0" err="1"/>
              <a:t>autonomy</a:t>
            </a:r>
            <a:endParaRPr lang="nl-NL" sz="1200" dirty="0"/>
          </a:p>
          <a:p>
            <a:endParaRPr lang="nl-NL" sz="1200" dirty="0"/>
          </a:p>
          <a:p>
            <a:r>
              <a:rPr lang="nl-NL" sz="1200" dirty="0" err="1"/>
              <a:t>Empowering</a:t>
            </a:r>
            <a:r>
              <a:rPr lang="nl-NL" sz="1200" dirty="0"/>
              <a:t> </a:t>
            </a:r>
            <a:r>
              <a:rPr lang="nl-NL" sz="1200" dirty="0" err="1"/>
              <a:t>rather</a:t>
            </a:r>
            <a:r>
              <a:rPr lang="nl-NL" sz="1200" dirty="0"/>
              <a:t> </a:t>
            </a:r>
            <a:r>
              <a:rPr lang="nl-NL" sz="1200" dirty="0" err="1"/>
              <a:t>than</a:t>
            </a:r>
            <a:r>
              <a:rPr lang="nl-NL" sz="1200" dirty="0"/>
              <a:t> </a:t>
            </a:r>
            <a:r>
              <a:rPr lang="nl-NL" sz="1200" dirty="0" err="1"/>
              <a:t>belittleing</a:t>
            </a:r>
            <a:r>
              <a:rPr lang="nl-NL" sz="1200" dirty="0"/>
              <a:t> </a:t>
            </a:r>
          </a:p>
          <a:p>
            <a:endParaRPr lang="nl-NL" sz="1200" dirty="0"/>
          </a:p>
          <a:p>
            <a:r>
              <a:rPr lang="nl-NL" sz="1200" dirty="0" err="1"/>
              <a:t>Children</a:t>
            </a:r>
            <a:r>
              <a:rPr lang="nl-NL" sz="1200" dirty="0"/>
              <a:t> at </a:t>
            </a:r>
            <a:r>
              <a:rPr lang="nl-NL" sz="1200" dirty="0" err="1"/>
              <a:t>the</a:t>
            </a:r>
            <a:r>
              <a:rPr lang="nl-NL" sz="1200" dirty="0"/>
              <a:t> </a:t>
            </a:r>
            <a:r>
              <a:rPr lang="nl-NL" sz="1200" dirty="0" err="1"/>
              <a:t>heart</a:t>
            </a:r>
            <a:r>
              <a:rPr lang="nl-NL" sz="1200" dirty="0"/>
              <a:t> of </a:t>
            </a:r>
            <a:r>
              <a:rPr lang="nl-NL" sz="1200" dirty="0" err="1"/>
              <a:t>our</a:t>
            </a:r>
            <a:r>
              <a:rPr lang="nl-NL" sz="1200" dirty="0"/>
              <a:t> society</a:t>
            </a:r>
          </a:p>
          <a:p>
            <a:endParaRPr lang="nl-NL" sz="1200" dirty="0"/>
          </a:p>
          <a:p>
            <a:r>
              <a:rPr lang="nl-NL" sz="1200" dirty="0"/>
              <a:t>CHILDREN’S RIGHTS GET THEIR MEANING IN SPECIFIC CONTEXT.</a:t>
            </a:r>
          </a:p>
          <a:p>
            <a:endParaRPr lang="nl-NL" sz="1200" dirty="0"/>
          </a:p>
          <a:p>
            <a:endParaRPr lang="nl-NL" sz="1200"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t>5</a:t>
            </a:fld>
            <a:endParaRPr lang="nl-NL"/>
          </a:p>
        </p:txBody>
      </p:sp>
    </p:spTree>
    <p:extLst>
      <p:ext uri="{BB962C8B-B14F-4D97-AF65-F5344CB8AC3E}">
        <p14:creationId xmlns:p14="http://schemas.microsoft.com/office/powerpoint/2010/main" val="1665680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Meegroeien met zijn tijd, maar vasthouden aan kernwaarden</a:t>
            </a:r>
          </a:p>
          <a:p>
            <a:endParaRPr lang="nl-NL" dirty="0"/>
          </a:p>
          <a:p>
            <a:r>
              <a:rPr lang="nl-NL" b="1" dirty="0"/>
              <a:t>New frontiers!!</a:t>
            </a:r>
          </a:p>
          <a:p>
            <a:endParaRPr lang="nl-NL" b="1" dirty="0"/>
          </a:p>
          <a:p>
            <a:r>
              <a:rPr lang="nl-NL" b="1" dirty="0" err="1"/>
              <a:t>Summit</a:t>
            </a:r>
            <a:r>
              <a:rPr lang="nl-NL" b="1" dirty="0"/>
              <a:t> </a:t>
            </a:r>
            <a:r>
              <a:rPr lang="nl-NL" b="1" dirty="0" err="1"/>
              <a:t>for</a:t>
            </a:r>
            <a:r>
              <a:rPr lang="nl-NL" b="1" dirty="0"/>
              <a:t> </a:t>
            </a:r>
            <a:r>
              <a:rPr lang="nl-NL" b="1" dirty="0" err="1"/>
              <a:t>the</a:t>
            </a:r>
            <a:r>
              <a:rPr lang="nl-NL" b="1" dirty="0"/>
              <a:t> </a:t>
            </a:r>
            <a:r>
              <a:rPr lang="nl-NL" b="1" dirty="0" err="1"/>
              <a:t>future</a:t>
            </a:r>
            <a:r>
              <a:rPr lang="nl-NL" b="1" dirty="0"/>
              <a:t>!!</a:t>
            </a:r>
          </a:p>
        </p:txBody>
      </p:sp>
      <p:sp>
        <p:nvSpPr>
          <p:cNvPr id="4" name="Tijdelijke aanduiding voor koptekst 3"/>
          <p:cNvSpPr>
            <a:spLocks noGrp="1"/>
          </p:cNvSpPr>
          <p:nvPr>
            <p:ph type="hdr" sz="quarter"/>
          </p:nvPr>
        </p:nvSpPr>
        <p:spPr/>
        <p:txBody>
          <a:bodyPr/>
          <a:lstStyle/>
          <a:p>
            <a:r>
              <a:rPr lang="nl-NL"/>
              <a:t>Prof. Ton Liefaard, Leiden</a:t>
            </a:r>
          </a:p>
        </p:txBody>
      </p:sp>
      <p:sp>
        <p:nvSpPr>
          <p:cNvPr id="5" name="Tijdelijke aanduiding voor datum 4"/>
          <p:cNvSpPr>
            <a:spLocks noGrp="1"/>
          </p:cNvSpPr>
          <p:nvPr>
            <p:ph type="dt" idx="1"/>
          </p:nvPr>
        </p:nvSpPr>
        <p:spPr/>
        <p:txBody>
          <a:bodyPr/>
          <a:lstStyle/>
          <a:p>
            <a:r>
              <a:rPr lang="nl-NL"/>
              <a:t>25 June 2025</a:t>
            </a:r>
          </a:p>
        </p:txBody>
      </p:sp>
      <p:sp>
        <p:nvSpPr>
          <p:cNvPr id="6" name="Tijdelijke aanduiding voor voettekst 5"/>
          <p:cNvSpPr>
            <a:spLocks noGrp="1"/>
          </p:cNvSpPr>
          <p:nvPr>
            <p:ph type="ftr" sz="quarter" idx="4"/>
          </p:nvPr>
        </p:nvSpPr>
        <p:spPr/>
        <p:txBody>
          <a:bodyPr/>
          <a:lstStyle/>
          <a:p>
            <a:r>
              <a:rPr lang="nl-NL"/>
              <a:t>t.liefaard@law.leidenuniv.nl</a:t>
            </a:r>
          </a:p>
        </p:txBody>
      </p:sp>
      <p:sp>
        <p:nvSpPr>
          <p:cNvPr id="7" name="Tijdelijke aanduiding voor dianummer 6"/>
          <p:cNvSpPr>
            <a:spLocks noGrp="1"/>
          </p:cNvSpPr>
          <p:nvPr>
            <p:ph type="sldNum" sz="quarter" idx="5"/>
          </p:nvPr>
        </p:nvSpPr>
        <p:spPr/>
        <p:txBody>
          <a:bodyPr/>
          <a:lstStyle/>
          <a:p>
            <a:fld id="{812ECD43-08E5-4945-BC4F-4857758E978F}" type="slidenum">
              <a:rPr lang="nl-NL" smtClean="0"/>
              <a:t>6</a:t>
            </a:fld>
            <a:endParaRPr lang="nl-NL"/>
          </a:p>
        </p:txBody>
      </p:sp>
    </p:spTree>
    <p:extLst>
      <p:ext uri="{BB962C8B-B14F-4D97-AF65-F5344CB8AC3E}">
        <p14:creationId xmlns:p14="http://schemas.microsoft.com/office/powerpoint/2010/main" val="1408633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buFont typeface="+mj-lt"/>
              <a:buAutoNum type="arabicPeriod"/>
            </a:pPr>
            <a:r>
              <a:rPr lang="nl-NL" sz="1000" b="1" i="0" u="none" strike="noStrike" dirty="0">
                <a:solidFill>
                  <a:srgbClr val="333333"/>
                </a:solidFill>
                <a:effectLst/>
                <a:latin typeface="Roboto" panose="02000000000000000000" pitchFamily="2" charset="0"/>
              </a:rPr>
              <a:t>The </a:t>
            </a:r>
            <a:r>
              <a:rPr lang="nl-NL" sz="1000" b="1" i="0" u="none" strike="noStrike" dirty="0" err="1">
                <a:solidFill>
                  <a:srgbClr val="333333"/>
                </a:solidFill>
                <a:effectLst/>
                <a:latin typeface="Roboto" panose="02000000000000000000" pitchFamily="2" charset="0"/>
              </a:rPr>
              <a:t>pandemic’s</a:t>
            </a:r>
            <a:r>
              <a:rPr lang="nl-NL" sz="1000" b="1" i="0" u="none" strike="noStrike" dirty="0">
                <a:solidFill>
                  <a:srgbClr val="333333"/>
                </a:solidFill>
                <a:effectLst/>
                <a:latin typeface="Roboto" panose="02000000000000000000" pitchFamily="2" charset="0"/>
              </a:rPr>
              <a:t> </a:t>
            </a:r>
            <a:r>
              <a:rPr lang="nl-NL" sz="1000" b="1" i="0" u="none" strike="noStrike" dirty="0" err="1">
                <a:solidFill>
                  <a:srgbClr val="333333"/>
                </a:solidFill>
                <a:effectLst/>
                <a:latin typeface="Roboto" panose="02000000000000000000" pitchFamily="2" charset="0"/>
              </a:rPr>
              <a:t>harms</a:t>
            </a:r>
            <a:r>
              <a:rPr lang="nl-NL" sz="1000" b="1" i="0" u="none" strike="noStrike" dirty="0">
                <a:solidFill>
                  <a:srgbClr val="333333"/>
                </a:solidFill>
                <a:effectLst/>
                <a:latin typeface="Roboto" panose="02000000000000000000" pitchFamily="2" charset="0"/>
              </a:rPr>
              <a:t> </a:t>
            </a:r>
            <a:r>
              <a:rPr lang="nl-NL" sz="1000" b="1" i="0" u="none" strike="noStrike" dirty="0" err="1">
                <a:solidFill>
                  <a:srgbClr val="333333"/>
                </a:solidFill>
                <a:effectLst/>
                <a:latin typeface="Roboto" panose="02000000000000000000" pitchFamily="2" charset="0"/>
              </a:rPr>
              <a:t>will</a:t>
            </a:r>
            <a:r>
              <a:rPr lang="nl-NL" sz="1000" b="1" i="0" u="none" strike="noStrike" dirty="0">
                <a:solidFill>
                  <a:srgbClr val="333333"/>
                </a:solidFill>
                <a:effectLst/>
                <a:latin typeface="Roboto" panose="02000000000000000000" pitchFamily="2" charset="0"/>
              </a:rPr>
              <a:t> continue </a:t>
            </a:r>
            <a:r>
              <a:rPr lang="nl-NL" sz="1000" b="1" i="0" u="none" strike="noStrike" dirty="0" err="1">
                <a:solidFill>
                  <a:srgbClr val="333333"/>
                </a:solidFill>
                <a:effectLst/>
                <a:latin typeface="Roboto" panose="02000000000000000000" pitchFamily="2" charset="0"/>
              </a:rPr>
              <a:t>to</a:t>
            </a:r>
            <a:r>
              <a:rPr lang="nl-NL" sz="1000" b="1" i="0" u="none" strike="noStrike" dirty="0">
                <a:solidFill>
                  <a:srgbClr val="333333"/>
                </a:solidFill>
                <a:effectLst/>
                <a:latin typeface="Roboto" panose="02000000000000000000" pitchFamily="2" charset="0"/>
              </a:rPr>
              <a:t> </a:t>
            </a:r>
            <a:r>
              <a:rPr lang="nl-NL" sz="1000" b="1" i="0" u="none" strike="noStrike" dirty="0" err="1">
                <a:solidFill>
                  <a:srgbClr val="333333"/>
                </a:solidFill>
                <a:effectLst/>
                <a:latin typeface="Roboto" panose="02000000000000000000" pitchFamily="2" charset="0"/>
              </a:rPr>
              <a:t>be</a:t>
            </a:r>
            <a:r>
              <a:rPr lang="nl-NL" sz="1000" b="1" i="0" u="none" strike="noStrike" dirty="0">
                <a:solidFill>
                  <a:srgbClr val="333333"/>
                </a:solidFill>
                <a:effectLst/>
                <a:latin typeface="Roboto" panose="02000000000000000000" pitchFamily="2" charset="0"/>
              </a:rPr>
              <a:t> </a:t>
            </a:r>
            <a:r>
              <a:rPr lang="nl-NL" sz="1000" b="1" i="0" u="none" strike="noStrike" dirty="0" err="1">
                <a:solidFill>
                  <a:srgbClr val="333333"/>
                </a:solidFill>
                <a:effectLst/>
                <a:latin typeface="Roboto" panose="02000000000000000000" pitchFamily="2" charset="0"/>
              </a:rPr>
              <a:t>counted</a:t>
            </a:r>
            <a:r>
              <a:rPr lang="nl-NL" sz="1000" b="0" i="0" u="none" strike="noStrike" dirty="0">
                <a:solidFill>
                  <a:srgbClr val="333333"/>
                </a:solidFill>
                <a:effectLst/>
                <a:latin typeface="Roboto" panose="02000000000000000000" pitchFamily="2" charset="0"/>
              </a:rPr>
              <a:t> — but </a:t>
            </a:r>
            <a:r>
              <a:rPr lang="nl-NL" sz="1000" b="0" i="0" u="none" strike="noStrike" dirty="0" err="1">
                <a:solidFill>
                  <a:srgbClr val="333333"/>
                </a:solidFill>
                <a:effectLst/>
                <a:latin typeface="Roboto" panose="02000000000000000000" pitchFamily="2" charset="0"/>
              </a:rPr>
              <a:t>reforms</a:t>
            </a:r>
            <a:r>
              <a:rPr lang="nl-NL" sz="1000" b="0" i="0" u="none" strike="noStrike" dirty="0">
                <a:solidFill>
                  <a:srgbClr val="333333"/>
                </a:solidFill>
                <a:effectLst/>
                <a:latin typeface="Roboto" panose="02000000000000000000" pitchFamily="2" charset="0"/>
              </a:rPr>
              <a:t> of health </a:t>
            </a:r>
            <a:r>
              <a:rPr lang="nl-NL" sz="1000" b="0" i="0" u="none" strike="noStrike" dirty="0" err="1">
                <a:solidFill>
                  <a:srgbClr val="333333"/>
                </a:solidFill>
                <a:effectLst/>
                <a:latin typeface="Roboto" panose="02000000000000000000" pitchFamily="2" charset="0"/>
              </a:rPr>
              <a:t>architecture</a:t>
            </a:r>
            <a:r>
              <a:rPr lang="nl-NL" sz="1000" b="0" i="0" u="none" strike="noStrike" dirty="0">
                <a:solidFill>
                  <a:srgbClr val="333333"/>
                </a:solidFill>
                <a:effectLst/>
                <a:latin typeface="Roboto" panose="02000000000000000000" pitchFamily="2" charset="0"/>
              </a:rPr>
              <a:t> </a:t>
            </a:r>
            <a:r>
              <a:rPr lang="nl-NL" sz="1000" b="0" i="0" u="none" strike="noStrike" dirty="0" err="1">
                <a:solidFill>
                  <a:srgbClr val="333333"/>
                </a:solidFill>
                <a:effectLst/>
                <a:latin typeface="Roboto" panose="02000000000000000000" pitchFamily="2" charset="0"/>
              </a:rPr>
              <a:t>and</a:t>
            </a:r>
            <a:r>
              <a:rPr lang="nl-NL" sz="1000" b="0" i="0" u="none" strike="noStrike" dirty="0">
                <a:solidFill>
                  <a:srgbClr val="333333"/>
                </a:solidFill>
                <a:effectLst/>
                <a:latin typeface="Roboto" panose="02000000000000000000" pitchFamily="2" charset="0"/>
              </a:rPr>
              <a:t> </a:t>
            </a:r>
            <a:r>
              <a:rPr lang="nl-NL" sz="1000" b="0" i="0" u="none" strike="noStrike" dirty="0" err="1">
                <a:solidFill>
                  <a:srgbClr val="333333"/>
                </a:solidFill>
                <a:effectLst/>
                <a:latin typeface="Roboto" panose="02000000000000000000" pitchFamily="2" charset="0"/>
              </a:rPr>
              <a:t>medical</a:t>
            </a:r>
            <a:r>
              <a:rPr lang="nl-NL" sz="1000" b="0" i="0" u="none" strike="noStrike" dirty="0">
                <a:solidFill>
                  <a:srgbClr val="333333"/>
                </a:solidFill>
                <a:effectLst/>
                <a:latin typeface="Roboto" panose="02000000000000000000" pitchFamily="2" charset="0"/>
              </a:rPr>
              <a:t> </a:t>
            </a:r>
            <a:r>
              <a:rPr lang="nl-NL" sz="1000" b="0" i="0" u="none" strike="noStrike" dirty="0" err="1">
                <a:solidFill>
                  <a:srgbClr val="333333"/>
                </a:solidFill>
                <a:effectLst/>
                <a:latin typeface="Roboto" panose="02000000000000000000" pitchFamily="2" charset="0"/>
              </a:rPr>
              <a:t>breakthroughs</a:t>
            </a:r>
            <a:r>
              <a:rPr lang="nl-NL" sz="1000" b="0" i="0" u="none" strike="noStrike" dirty="0">
                <a:solidFill>
                  <a:srgbClr val="333333"/>
                </a:solidFill>
                <a:effectLst/>
                <a:latin typeface="Roboto" panose="02000000000000000000" pitchFamily="2" charset="0"/>
              </a:rPr>
              <a:t> offer hope </a:t>
            </a:r>
            <a:r>
              <a:rPr lang="nl-NL" sz="1000" b="0" i="0" u="none" strike="noStrike" dirty="0" err="1">
                <a:solidFill>
                  <a:srgbClr val="333333"/>
                </a:solidFill>
                <a:effectLst/>
                <a:latin typeface="Roboto" panose="02000000000000000000" pitchFamily="2" charset="0"/>
              </a:rPr>
              <a:t>for</a:t>
            </a:r>
            <a:r>
              <a:rPr lang="nl-NL" sz="1000" b="0" i="0" u="none" strike="noStrike" dirty="0">
                <a:solidFill>
                  <a:srgbClr val="333333"/>
                </a:solidFill>
                <a:effectLst/>
                <a:latin typeface="Roboto" panose="02000000000000000000" pitchFamily="2" charset="0"/>
              </a:rPr>
              <a:t> </a:t>
            </a:r>
            <a:r>
              <a:rPr lang="nl-NL" sz="1000" b="0" i="0" u="none" strike="noStrike" dirty="0" err="1">
                <a:solidFill>
                  <a:srgbClr val="333333"/>
                </a:solidFill>
                <a:effectLst/>
                <a:latin typeface="Roboto" panose="02000000000000000000" pitchFamily="2" charset="0"/>
              </a:rPr>
              <a:t>children</a:t>
            </a:r>
            <a:r>
              <a:rPr lang="nl-NL" sz="1000" b="0" i="0" u="none" strike="noStrike" dirty="0">
                <a:solidFill>
                  <a:srgbClr val="333333"/>
                </a:solidFill>
                <a:effectLst/>
                <a:latin typeface="Roboto" panose="02000000000000000000" pitchFamily="2" charset="0"/>
              </a:rPr>
              <a:t>.</a:t>
            </a:r>
          </a:p>
          <a:p>
            <a:pPr algn="l">
              <a:buFont typeface="+mj-lt"/>
              <a:buAutoNum type="arabicPeriod"/>
            </a:pPr>
            <a:r>
              <a:rPr lang="nl-NL" sz="1000" b="1" i="0" u="none" strike="noStrike" dirty="0" err="1">
                <a:solidFill>
                  <a:srgbClr val="333333"/>
                </a:solidFill>
                <a:effectLst/>
                <a:latin typeface="Roboto" panose="02000000000000000000" pitchFamily="2" charset="0"/>
              </a:rPr>
              <a:t>Efforts</a:t>
            </a:r>
            <a:r>
              <a:rPr lang="nl-NL" sz="1000" b="1" i="0" u="none" strike="noStrike" dirty="0">
                <a:solidFill>
                  <a:srgbClr val="333333"/>
                </a:solidFill>
                <a:effectLst/>
                <a:latin typeface="Roboto" panose="02000000000000000000" pitchFamily="2" charset="0"/>
              </a:rPr>
              <a:t> </a:t>
            </a:r>
            <a:r>
              <a:rPr lang="nl-NL" sz="1000" b="1" i="0" u="none" strike="noStrike" dirty="0" err="1">
                <a:solidFill>
                  <a:srgbClr val="333333"/>
                </a:solidFill>
                <a:effectLst/>
                <a:latin typeface="Roboto" panose="02000000000000000000" pitchFamily="2" charset="0"/>
              </a:rPr>
              <a:t>to</a:t>
            </a:r>
            <a:r>
              <a:rPr lang="nl-NL" sz="1000" b="1" i="0" u="none" strike="noStrike" dirty="0">
                <a:solidFill>
                  <a:srgbClr val="333333"/>
                </a:solidFill>
                <a:effectLst/>
                <a:latin typeface="Roboto" panose="02000000000000000000" pitchFamily="2" charset="0"/>
              </a:rPr>
              <a:t> </a:t>
            </a:r>
            <a:r>
              <a:rPr lang="nl-NL" sz="1000" b="1" i="0" u="none" strike="noStrike" dirty="0" err="1">
                <a:solidFill>
                  <a:srgbClr val="333333"/>
                </a:solidFill>
                <a:effectLst/>
                <a:latin typeface="Roboto" panose="02000000000000000000" pitchFamily="2" charset="0"/>
              </a:rPr>
              <a:t>tame</a:t>
            </a:r>
            <a:r>
              <a:rPr lang="nl-NL" sz="1000" b="1" i="0" u="none" strike="noStrike" dirty="0">
                <a:solidFill>
                  <a:srgbClr val="333333"/>
                </a:solidFill>
                <a:effectLst/>
                <a:latin typeface="Roboto" panose="02000000000000000000" pitchFamily="2" charset="0"/>
              </a:rPr>
              <a:t> </a:t>
            </a:r>
            <a:r>
              <a:rPr lang="nl-NL" sz="1000" b="1" i="0" u="none" strike="noStrike" dirty="0" err="1">
                <a:solidFill>
                  <a:srgbClr val="333333"/>
                </a:solidFill>
                <a:effectLst/>
                <a:latin typeface="Roboto" panose="02000000000000000000" pitchFamily="2" charset="0"/>
              </a:rPr>
              <a:t>inflation</a:t>
            </a:r>
            <a:r>
              <a:rPr lang="nl-NL" sz="1000" b="1" i="0" u="none" strike="noStrike" dirty="0">
                <a:solidFill>
                  <a:srgbClr val="333333"/>
                </a:solidFill>
                <a:effectLst/>
                <a:latin typeface="Roboto" panose="02000000000000000000" pitchFamily="2" charset="0"/>
              </a:rPr>
              <a:t> </a:t>
            </a:r>
            <a:r>
              <a:rPr lang="nl-NL" sz="1000" b="1" i="0" u="none" strike="noStrike" dirty="0" err="1">
                <a:solidFill>
                  <a:srgbClr val="333333"/>
                </a:solidFill>
                <a:effectLst/>
                <a:latin typeface="Roboto" panose="02000000000000000000" pitchFamily="2" charset="0"/>
              </a:rPr>
              <a:t>will</a:t>
            </a:r>
            <a:r>
              <a:rPr lang="nl-NL" sz="1000" b="1" i="0" u="none" strike="noStrike" dirty="0">
                <a:solidFill>
                  <a:srgbClr val="333333"/>
                </a:solidFill>
                <a:effectLst/>
                <a:latin typeface="Roboto" panose="02000000000000000000" pitchFamily="2" charset="0"/>
              </a:rPr>
              <a:t> have </a:t>
            </a:r>
            <a:r>
              <a:rPr lang="nl-NL" sz="1000" b="1" i="0" u="none" strike="noStrike" dirty="0" err="1">
                <a:solidFill>
                  <a:srgbClr val="333333"/>
                </a:solidFill>
                <a:effectLst/>
                <a:latin typeface="Roboto" panose="02000000000000000000" pitchFamily="2" charset="0"/>
              </a:rPr>
              <a:t>unintended</a:t>
            </a:r>
            <a:r>
              <a:rPr lang="nl-NL" sz="1000" b="1" i="0" u="none" strike="noStrike" dirty="0">
                <a:solidFill>
                  <a:srgbClr val="333333"/>
                </a:solidFill>
                <a:effectLst/>
                <a:latin typeface="Roboto" panose="02000000000000000000" pitchFamily="2" charset="0"/>
              </a:rPr>
              <a:t> </a:t>
            </a:r>
            <a:r>
              <a:rPr lang="nl-NL" sz="1000" b="1" i="0" u="none" strike="noStrike" dirty="0" err="1">
                <a:solidFill>
                  <a:srgbClr val="333333"/>
                </a:solidFill>
                <a:effectLst/>
                <a:latin typeface="Roboto" panose="02000000000000000000" pitchFamily="2" charset="0"/>
              </a:rPr>
              <a:t>negative</a:t>
            </a:r>
            <a:r>
              <a:rPr lang="nl-NL" sz="1000" b="1" i="0" u="none" strike="noStrike" dirty="0">
                <a:solidFill>
                  <a:srgbClr val="333333"/>
                </a:solidFill>
                <a:effectLst/>
                <a:latin typeface="Roboto" panose="02000000000000000000" pitchFamily="2" charset="0"/>
              </a:rPr>
              <a:t> </a:t>
            </a:r>
            <a:r>
              <a:rPr lang="nl-NL" sz="1000" b="1" i="0" u="none" strike="noStrike" dirty="0" err="1">
                <a:solidFill>
                  <a:srgbClr val="333333"/>
                </a:solidFill>
                <a:effectLst/>
                <a:latin typeface="Roboto" panose="02000000000000000000" pitchFamily="2" charset="0"/>
              </a:rPr>
              <a:t>effects</a:t>
            </a:r>
            <a:r>
              <a:rPr lang="nl-NL" sz="1000" b="1" i="0" u="none" strike="noStrike" dirty="0">
                <a:solidFill>
                  <a:srgbClr val="333333"/>
                </a:solidFill>
                <a:effectLst/>
                <a:latin typeface="Roboto" panose="02000000000000000000" pitchFamily="2" charset="0"/>
              </a:rPr>
              <a:t> on </a:t>
            </a:r>
            <a:r>
              <a:rPr lang="nl-NL" sz="1000" b="1" i="0" u="none" strike="noStrike" dirty="0" err="1">
                <a:solidFill>
                  <a:srgbClr val="333333"/>
                </a:solidFill>
                <a:effectLst/>
                <a:latin typeface="Roboto" panose="02000000000000000000" pitchFamily="2" charset="0"/>
              </a:rPr>
              <a:t>child</a:t>
            </a:r>
            <a:r>
              <a:rPr lang="nl-NL" sz="1000" b="1" i="0" u="none" strike="noStrike" dirty="0">
                <a:solidFill>
                  <a:srgbClr val="333333"/>
                </a:solidFill>
                <a:effectLst/>
                <a:latin typeface="Roboto" panose="02000000000000000000" pitchFamily="2" charset="0"/>
              </a:rPr>
              <a:t> </a:t>
            </a:r>
            <a:r>
              <a:rPr lang="nl-NL" sz="1000" b="1" i="0" u="none" strike="noStrike" dirty="0" err="1">
                <a:solidFill>
                  <a:srgbClr val="333333"/>
                </a:solidFill>
                <a:effectLst/>
                <a:latin typeface="Roboto" panose="02000000000000000000" pitchFamily="2" charset="0"/>
              </a:rPr>
              <a:t>poverty</a:t>
            </a:r>
            <a:r>
              <a:rPr lang="nl-NL" sz="1000" b="1" i="0" u="none" strike="noStrike" dirty="0">
                <a:solidFill>
                  <a:srgbClr val="333333"/>
                </a:solidFill>
                <a:effectLst/>
                <a:latin typeface="Roboto" panose="02000000000000000000" pitchFamily="2" charset="0"/>
              </a:rPr>
              <a:t> </a:t>
            </a:r>
            <a:r>
              <a:rPr lang="nl-NL" sz="1000" b="1" i="0" u="none" strike="noStrike" dirty="0" err="1">
                <a:solidFill>
                  <a:srgbClr val="333333"/>
                </a:solidFill>
                <a:effectLst/>
                <a:latin typeface="Roboto" panose="02000000000000000000" pitchFamily="2" charset="0"/>
              </a:rPr>
              <a:t>and</a:t>
            </a:r>
            <a:r>
              <a:rPr lang="nl-NL" sz="1000" b="1" i="0" u="none" strike="noStrike" dirty="0">
                <a:solidFill>
                  <a:srgbClr val="333333"/>
                </a:solidFill>
                <a:effectLst/>
                <a:latin typeface="Roboto" panose="02000000000000000000" pitchFamily="2" charset="0"/>
              </a:rPr>
              <a:t> well-</a:t>
            </a:r>
            <a:r>
              <a:rPr lang="nl-NL" sz="1000" b="1" i="0" u="none" strike="noStrike" dirty="0" err="1">
                <a:solidFill>
                  <a:srgbClr val="333333"/>
                </a:solidFill>
                <a:effectLst/>
                <a:latin typeface="Roboto" panose="02000000000000000000" pitchFamily="2" charset="0"/>
              </a:rPr>
              <a:t>being</a:t>
            </a:r>
            <a:r>
              <a:rPr lang="nl-NL" sz="1000" b="0" i="0" u="none" strike="noStrike" dirty="0">
                <a:solidFill>
                  <a:srgbClr val="333333"/>
                </a:solidFill>
                <a:effectLst/>
                <a:latin typeface="Roboto" panose="02000000000000000000" pitchFamily="2" charset="0"/>
              </a:rPr>
              <a:t> — </a:t>
            </a:r>
            <a:r>
              <a:rPr lang="nl-NL" sz="1000" b="0" i="0" u="none" strike="noStrike" dirty="0" err="1">
                <a:solidFill>
                  <a:srgbClr val="333333"/>
                </a:solidFill>
                <a:effectLst/>
                <a:latin typeface="Roboto" panose="02000000000000000000" pitchFamily="2" charset="0"/>
              </a:rPr>
              <a:t>requiring</a:t>
            </a:r>
            <a:r>
              <a:rPr lang="nl-NL" sz="1000" b="0" i="0" u="none" strike="noStrike" dirty="0">
                <a:solidFill>
                  <a:srgbClr val="333333"/>
                </a:solidFill>
                <a:effectLst/>
                <a:latin typeface="Roboto" panose="02000000000000000000" pitchFamily="2" charset="0"/>
              </a:rPr>
              <a:t> policy </a:t>
            </a:r>
            <a:r>
              <a:rPr lang="nl-NL" sz="1000" b="0" i="0" u="none" strike="noStrike" dirty="0" err="1">
                <a:solidFill>
                  <a:srgbClr val="333333"/>
                </a:solidFill>
                <a:effectLst/>
                <a:latin typeface="Roboto" panose="02000000000000000000" pitchFamily="2" charset="0"/>
              </a:rPr>
              <a:t>measures</a:t>
            </a:r>
            <a:r>
              <a:rPr lang="nl-NL" sz="1000" b="0" i="0" u="none" strike="noStrike" dirty="0">
                <a:solidFill>
                  <a:srgbClr val="333333"/>
                </a:solidFill>
                <a:effectLst/>
                <a:latin typeface="Roboto" panose="02000000000000000000" pitchFamily="2" charset="0"/>
              </a:rPr>
              <a:t> </a:t>
            </a:r>
            <a:r>
              <a:rPr lang="nl-NL" sz="1000" b="0" i="0" u="none" strike="noStrike" dirty="0" err="1">
                <a:solidFill>
                  <a:srgbClr val="333333"/>
                </a:solidFill>
                <a:effectLst/>
                <a:latin typeface="Roboto" panose="02000000000000000000" pitchFamily="2" charset="0"/>
              </a:rPr>
              <a:t>that</a:t>
            </a:r>
            <a:r>
              <a:rPr lang="nl-NL" sz="1000" b="0" i="0" u="none" strike="noStrike" dirty="0">
                <a:solidFill>
                  <a:srgbClr val="333333"/>
                </a:solidFill>
                <a:effectLst/>
                <a:latin typeface="Roboto" panose="02000000000000000000" pitchFamily="2" charset="0"/>
              </a:rPr>
              <a:t> </a:t>
            </a:r>
            <a:r>
              <a:rPr lang="nl-NL" sz="1000" b="0" i="0" u="none" strike="noStrike" dirty="0" err="1">
                <a:solidFill>
                  <a:srgbClr val="333333"/>
                </a:solidFill>
                <a:effectLst/>
                <a:latin typeface="Roboto" panose="02000000000000000000" pitchFamily="2" charset="0"/>
              </a:rPr>
              <a:t>protect</a:t>
            </a:r>
            <a:r>
              <a:rPr lang="nl-NL" sz="1000" b="0" i="0" u="none" strike="noStrike" dirty="0">
                <a:solidFill>
                  <a:srgbClr val="333333"/>
                </a:solidFill>
                <a:effectLst/>
                <a:latin typeface="Roboto" panose="02000000000000000000" pitchFamily="2" charset="0"/>
              </a:rPr>
              <a:t> </a:t>
            </a:r>
            <a:r>
              <a:rPr lang="nl-NL" sz="1000" b="0" i="0" u="none" strike="noStrike" dirty="0" err="1">
                <a:solidFill>
                  <a:srgbClr val="333333"/>
                </a:solidFill>
                <a:effectLst/>
                <a:latin typeface="Roboto" panose="02000000000000000000" pitchFamily="2" charset="0"/>
              </a:rPr>
              <a:t>investments</a:t>
            </a:r>
            <a:r>
              <a:rPr lang="nl-NL" sz="1000" b="0" i="0" u="none" strike="noStrike" dirty="0">
                <a:solidFill>
                  <a:srgbClr val="333333"/>
                </a:solidFill>
                <a:effectLst/>
                <a:latin typeface="Roboto" panose="02000000000000000000" pitchFamily="2" charset="0"/>
              </a:rPr>
              <a:t> </a:t>
            </a:r>
            <a:r>
              <a:rPr lang="nl-NL" sz="1000" b="0" i="0" u="none" strike="noStrike" dirty="0" err="1">
                <a:solidFill>
                  <a:srgbClr val="333333"/>
                </a:solidFill>
                <a:effectLst/>
                <a:latin typeface="Roboto" panose="02000000000000000000" pitchFamily="2" charset="0"/>
              </a:rPr>
              <a:t>for</a:t>
            </a:r>
            <a:r>
              <a:rPr lang="nl-NL" sz="1000" b="0" i="0" u="none" strike="noStrike" dirty="0">
                <a:solidFill>
                  <a:srgbClr val="333333"/>
                </a:solidFill>
                <a:effectLst/>
                <a:latin typeface="Roboto" panose="02000000000000000000" pitchFamily="2" charset="0"/>
              </a:rPr>
              <a:t> </a:t>
            </a:r>
            <a:r>
              <a:rPr lang="nl-NL" sz="1000" b="0" i="0" u="none" strike="noStrike" dirty="0" err="1">
                <a:solidFill>
                  <a:srgbClr val="333333"/>
                </a:solidFill>
                <a:effectLst/>
                <a:latin typeface="Roboto" panose="02000000000000000000" pitchFamily="2" charset="0"/>
              </a:rPr>
              <a:t>vulnerable</a:t>
            </a:r>
            <a:r>
              <a:rPr lang="nl-NL" sz="1000" b="0" i="0" u="none" strike="noStrike" dirty="0">
                <a:solidFill>
                  <a:srgbClr val="333333"/>
                </a:solidFill>
                <a:effectLst/>
                <a:latin typeface="Roboto" panose="02000000000000000000" pitchFamily="2" charset="0"/>
              </a:rPr>
              <a:t> families </a:t>
            </a:r>
            <a:r>
              <a:rPr lang="nl-NL" sz="1000" b="0" i="0" u="none" strike="noStrike" dirty="0" err="1">
                <a:solidFill>
                  <a:srgbClr val="333333"/>
                </a:solidFill>
                <a:effectLst/>
                <a:latin typeface="Roboto" panose="02000000000000000000" pitchFamily="2" charset="0"/>
              </a:rPr>
              <a:t>and</a:t>
            </a:r>
            <a:r>
              <a:rPr lang="nl-NL" sz="1000" b="0" i="0" u="none" strike="noStrike" dirty="0">
                <a:solidFill>
                  <a:srgbClr val="333333"/>
                </a:solidFill>
                <a:effectLst/>
                <a:latin typeface="Roboto" panose="02000000000000000000" pitchFamily="2" charset="0"/>
              </a:rPr>
              <a:t> </a:t>
            </a:r>
            <a:r>
              <a:rPr lang="nl-NL" sz="1000" b="0" i="0" u="none" strike="noStrike" dirty="0" err="1">
                <a:solidFill>
                  <a:srgbClr val="333333"/>
                </a:solidFill>
                <a:effectLst/>
                <a:latin typeface="Roboto" panose="02000000000000000000" pitchFamily="2" charset="0"/>
              </a:rPr>
              <a:t>children</a:t>
            </a:r>
            <a:r>
              <a:rPr lang="nl-NL" sz="1000" b="0" i="0" u="none" strike="noStrike" dirty="0">
                <a:solidFill>
                  <a:srgbClr val="333333"/>
                </a:solidFill>
                <a:effectLst/>
                <a:latin typeface="Roboto" panose="02000000000000000000" pitchFamily="2" charset="0"/>
              </a:rPr>
              <a:t>.</a:t>
            </a:r>
          </a:p>
          <a:p>
            <a:pPr algn="l">
              <a:buFont typeface="+mj-lt"/>
              <a:buAutoNum type="arabicPeriod"/>
            </a:pPr>
            <a:r>
              <a:rPr lang="nl-NL" sz="1000" b="1" i="0" u="none" strike="noStrike" dirty="0">
                <a:solidFill>
                  <a:srgbClr val="333333"/>
                </a:solidFill>
                <a:effectLst/>
                <a:latin typeface="Roboto" panose="02000000000000000000" pitchFamily="2" charset="0"/>
              </a:rPr>
              <a:t>Multiple factors </a:t>
            </a:r>
            <a:r>
              <a:rPr lang="nl-NL" sz="1000" b="1" i="0" u="none" strike="noStrike" dirty="0" err="1">
                <a:solidFill>
                  <a:srgbClr val="333333"/>
                </a:solidFill>
                <a:effectLst/>
                <a:latin typeface="Roboto" panose="02000000000000000000" pitchFamily="2" charset="0"/>
              </a:rPr>
              <a:t>will</a:t>
            </a:r>
            <a:r>
              <a:rPr lang="nl-NL" sz="1000" b="1" i="0" u="none" strike="noStrike" dirty="0">
                <a:solidFill>
                  <a:srgbClr val="333333"/>
                </a:solidFill>
                <a:effectLst/>
                <a:latin typeface="Roboto" panose="02000000000000000000" pitchFamily="2" charset="0"/>
              </a:rPr>
              <a:t> </a:t>
            </a:r>
            <a:r>
              <a:rPr lang="nl-NL" sz="1000" b="1" i="0" u="none" strike="noStrike" dirty="0" err="1">
                <a:solidFill>
                  <a:srgbClr val="333333"/>
                </a:solidFill>
                <a:effectLst/>
                <a:latin typeface="Roboto" panose="02000000000000000000" pitchFamily="2" charset="0"/>
              </a:rPr>
              <a:t>contribute</a:t>
            </a:r>
            <a:r>
              <a:rPr lang="nl-NL" sz="1000" b="1" i="0" u="none" strike="noStrike" dirty="0">
                <a:solidFill>
                  <a:srgbClr val="333333"/>
                </a:solidFill>
                <a:effectLst/>
                <a:latin typeface="Roboto" panose="02000000000000000000" pitchFamily="2" charset="0"/>
              </a:rPr>
              <a:t> </a:t>
            </a:r>
            <a:r>
              <a:rPr lang="nl-NL" sz="1000" b="1" i="0" u="none" strike="noStrike" dirty="0" err="1">
                <a:solidFill>
                  <a:srgbClr val="333333"/>
                </a:solidFill>
                <a:effectLst/>
                <a:latin typeface="Roboto" panose="02000000000000000000" pitchFamily="2" charset="0"/>
              </a:rPr>
              <a:t>to</a:t>
            </a:r>
            <a:r>
              <a:rPr lang="nl-NL" sz="1000" b="1" i="0" u="none" strike="noStrike" dirty="0">
                <a:solidFill>
                  <a:srgbClr val="333333"/>
                </a:solidFill>
                <a:effectLst/>
                <a:latin typeface="Roboto" panose="02000000000000000000" pitchFamily="2" charset="0"/>
              </a:rPr>
              <a:t> </a:t>
            </a:r>
            <a:r>
              <a:rPr lang="nl-NL" sz="1000" b="1" i="0" u="none" strike="noStrike" dirty="0" err="1">
                <a:solidFill>
                  <a:srgbClr val="333333"/>
                </a:solidFill>
                <a:effectLst/>
                <a:latin typeface="Roboto" panose="02000000000000000000" pitchFamily="2" charset="0"/>
              </a:rPr>
              <a:t>continued</a:t>
            </a:r>
            <a:r>
              <a:rPr lang="nl-NL" sz="1000" b="1" i="0" u="none" strike="noStrike" dirty="0">
                <a:solidFill>
                  <a:srgbClr val="333333"/>
                </a:solidFill>
                <a:effectLst/>
                <a:latin typeface="Roboto" panose="02000000000000000000" pitchFamily="2" charset="0"/>
              </a:rPr>
              <a:t> food </a:t>
            </a:r>
            <a:r>
              <a:rPr lang="nl-NL" sz="1000" b="1" i="0" u="none" strike="noStrike" dirty="0" err="1">
                <a:solidFill>
                  <a:srgbClr val="333333"/>
                </a:solidFill>
                <a:effectLst/>
                <a:latin typeface="Roboto" panose="02000000000000000000" pitchFamily="2" charset="0"/>
              </a:rPr>
              <a:t>and</a:t>
            </a:r>
            <a:r>
              <a:rPr lang="nl-NL" sz="1000" b="1" i="0" u="none" strike="noStrike" dirty="0">
                <a:solidFill>
                  <a:srgbClr val="333333"/>
                </a:solidFill>
                <a:effectLst/>
                <a:latin typeface="Roboto" panose="02000000000000000000" pitchFamily="2" charset="0"/>
              </a:rPr>
              <a:t> </a:t>
            </a:r>
            <a:r>
              <a:rPr lang="nl-NL" sz="1000" b="1" i="0" u="none" strike="noStrike" dirty="0" err="1">
                <a:solidFill>
                  <a:srgbClr val="333333"/>
                </a:solidFill>
                <a:effectLst/>
                <a:latin typeface="Roboto" panose="02000000000000000000" pitchFamily="2" charset="0"/>
              </a:rPr>
              <a:t>nutrition</a:t>
            </a:r>
            <a:r>
              <a:rPr lang="nl-NL" sz="1000" b="1" i="0" u="none" strike="noStrike" dirty="0">
                <a:solidFill>
                  <a:srgbClr val="333333"/>
                </a:solidFill>
                <a:effectLst/>
                <a:latin typeface="Roboto" panose="02000000000000000000" pitchFamily="2" charset="0"/>
              </a:rPr>
              <a:t> </a:t>
            </a:r>
            <a:r>
              <a:rPr lang="nl-NL" sz="1000" b="1" i="0" u="none" strike="noStrike" dirty="0" err="1">
                <a:solidFill>
                  <a:srgbClr val="333333"/>
                </a:solidFill>
                <a:effectLst/>
                <a:latin typeface="Roboto" panose="02000000000000000000" pitchFamily="2" charset="0"/>
              </a:rPr>
              <a:t>insecurity</a:t>
            </a:r>
            <a:r>
              <a:rPr lang="nl-NL" sz="1000" b="1" i="0" u="none" strike="noStrike" dirty="0">
                <a:solidFill>
                  <a:srgbClr val="333333"/>
                </a:solidFill>
                <a:effectLst/>
                <a:latin typeface="Roboto" panose="02000000000000000000" pitchFamily="2" charset="0"/>
              </a:rPr>
              <a:t> </a:t>
            </a:r>
            <a:r>
              <a:rPr lang="nl-NL" sz="1000" b="0" i="0" u="none" strike="noStrike" dirty="0">
                <a:solidFill>
                  <a:srgbClr val="333333"/>
                </a:solidFill>
                <a:effectLst/>
                <a:latin typeface="Roboto" panose="02000000000000000000" pitchFamily="2" charset="0"/>
              </a:rPr>
              <a:t>— </a:t>
            </a:r>
            <a:r>
              <a:rPr lang="nl-NL" sz="1000" b="0" i="0" u="none" strike="noStrike" dirty="0" err="1">
                <a:solidFill>
                  <a:srgbClr val="333333"/>
                </a:solidFill>
                <a:effectLst/>
                <a:latin typeface="Roboto" panose="02000000000000000000" pitchFamily="2" charset="0"/>
              </a:rPr>
              <a:t>with</a:t>
            </a:r>
            <a:r>
              <a:rPr lang="nl-NL" sz="1000" b="0" i="0" u="none" strike="noStrike" dirty="0">
                <a:solidFill>
                  <a:srgbClr val="333333"/>
                </a:solidFill>
                <a:effectLst/>
                <a:latin typeface="Roboto" panose="02000000000000000000" pitchFamily="2" charset="0"/>
              </a:rPr>
              <a:t> </a:t>
            </a:r>
            <a:r>
              <a:rPr lang="nl-NL" sz="1000" b="0" i="0" u="none" strike="noStrike" dirty="0" err="1">
                <a:solidFill>
                  <a:srgbClr val="333333"/>
                </a:solidFill>
                <a:effectLst/>
                <a:latin typeface="Roboto" panose="02000000000000000000" pitchFamily="2" charset="0"/>
              </a:rPr>
              <a:t>increasing</a:t>
            </a:r>
            <a:r>
              <a:rPr lang="nl-NL" sz="1000" b="0" i="0" u="none" strike="noStrike" dirty="0">
                <a:solidFill>
                  <a:srgbClr val="333333"/>
                </a:solidFill>
                <a:effectLst/>
                <a:latin typeface="Roboto" panose="02000000000000000000" pitchFamily="2" charset="0"/>
              </a:rPr>
              <a:t> calls </a:t>
            </a:r>
            <a:r>
              <a:rPr lang="nl-NL" sz="1000" b="0" i="0" u="none" strike="noStrike" dirty="0" err="1">
                <a:solidFill>
                  <a:srgbClr val="333333"/>
                </a:solidFill>
                <a:effectLst/>
                <a:latin typeface="Roboto" panose="02000000000000000000" pitchFamily="2" charset="0"/>
              </a:rPr>
              <a:t>for</a:t>
            </a:r>
            <a:r>
              <a:rPr lang="nl-NL" sz="1000" b="0" i="0" u="none" strike="noStrike" dirty="0">
                <a:solidFill>
                  <a:srgbClr val="333333"/>
                </a:solidFill>
                <a:effectLst/>
                <a:latin typeface="Roboto" panose="02000000000000000000" pitchFamily="2" charset="0"/>
              </a:rPr>
              <a:t> </a:t>
            </a:r>
            <a:r>
              <a:rPr lang="nl-NL" sz="1000" b="0" i="0" u="none" strike="noStrike" dirty="0" err="1">
                <a:solidFill>
                  <a:srgbClr val="333333"/>
                </a:solidFill>
                <a:effectLst/>
                <a:latin typeface="Roboto" panose="02000000000000000000" pitchFamily="2" charset="0"/>
              </a:rPr>
              <a:t>greater</a:t>
            </a:r>
            <a:r>
              <a:rPr lang="nl-NL" sz="1000" b="0" i="0" u="none" strike="noStrike" dirty="0">
                <a:solidFill>
                  <a:srgbClr val="333333"/>
                </a:solidFill>
                <a:effectLst/>
                <a:latin typeface="Roboto" panose="02000000000000000000" pitchFamily="2" charset="0"/>
              </a:rPr>
              <a:t> </a:t>
            </a:r>
            <a:r>
              <a:rPr lang="nl-NL" sz="1000" b="0" i="0" u="none" strike="noStrike" dirty="0" err="1">
                <a:solidFill>
                  <a:srgbClr val="333333"/>
                </a:solidFill>
                <a:effectLst/>
                <a:latin typeface="Roboto" panose="02000000000000000000" pitchFamily="2" charset="0"/>
              </a:rPr>
              <a:t>climate</a:t>
            </a:r>
            <a:r>
              <a:rPr lang="nl-NL" sz="1000" b="0" i="0" u="none" strike="noStrike" dirty="0">
                <a:solidFill>
                  <a:srgbClr val="333333"/>
                </a:solidFill>
                <a:effectLst/>
                <a:latin typeface="Roboto" panose="02000000000000000000" pitchFamily="2" charset="0"/>
              </a:rPr>
              <a:t> </a:t>
            </a:r>
            <a:r>
              <a:rPr lang="nl-NL" sz="1000" b="0" i="0" u="none" strike="noStrike" dirty="0" err="1">
                <a:solidFill>
                  <a:srgbClr val="333333"/>
                </a:solidFill>
                <a:effectLst/>
                <a:latin typeface="Roboto" panose="02000000000000000000" pitchFamily="2" charset="0"/>
              </a:rPr>
              <a:t>adaptation</a:t>
            </a:r>
            <a:r>
              <a:rPr lang="nl-NL" sz="1000" b="0" i="0" u="none" strike="noStrike" dirty="0">
                <a:solidFill>
                  <a:srgbClr val="333333"/>
                </a:solidFill>
                <a:effectLst/>
                <a:latin typeface="Roboto" panose="02000000000000000000" pitchFamily="2" charset="0"/>
              </a:rPr>
              <a:t> </a:t>
            </a:r>
            <a:r>
              <a:rPr lang="nl-NL" sz="1000" b="0" i="0" u="none" strike="noStrike" dirty="0" err="1">
                <a:solidFill>
                  <a:srgbClr val="333333"/>
                </a:solidFill>
                <a:effectLst/>
                <a:latin typeface="Roboto" panose="02000000000000000000" pitchFamily="2" charset="0"/>
              </a:rPr>
              <a:t>and</a:t>
            </a:r>
            <a:r>
              <a:rPr lang="nl-NL" sz="1000" b="0" i="0" u="none" strike="noStrike" dirty="0">
                <a:solidFill>
                  <a:srgbClr val="333333"/>
                </a:solidFill>
                <a:effectLst/>
                <a:latin typeface="Roboto" panose="02000000000000000000" pitchFamily="2" charset="0"/>
              </a:rPr>
              <a:t> food systems reform </a:t>
            </a:r>
            <a:r>
              <a:rPr lang="nl-NL" sz="1000" b="0" i="0" u="none" strike="noStrike" dirty="0" err="1">
                <a:solidFill>
                  <a:srgbClr val="333333"/>
                </a:solidFill>
                <a:effectLst/>
                <a:latin typeface="Roboto" panose="02000000000000000000" pitchFamily="2" charset="0"/>
              </a:rPr>
              <a:t>to</a:t>
            </a:r>
            <a:r>
              <a:rPr lang="nl-NL" sz="1000" b="0" i="0" u="none" strike="noStrike" dirty="0">
                <a:solidFill>
                  <a:srgbClr val="333333"/>
                </a:solidFill>
                <a:effectLst/>
                <a:latin typeface="Roboto" panose="02000000000000000000" pitchFamily="2" charset="0"/>
              </a:rPr>
              <a:t> </a:t>
            </a:r>
            <a:r>
              <a:rPr lang="nl-NL" sz="1000" b="0" i="0" u="none" strike="noStrike" dirty="0" err="1">
                <a:solidFill>
                  <a:srgbClr val="333333"/>
                </a:solidFill>
                <a:effectLst/>
                <a:latin typeface="Roboto" panose="02000000000000000000" pitchFamily="2" charset="0"/>
              </a:rPr>
              <a:t>prevent</a:t>
            </a:r>
            <a:r>
              <a:rPr lang="nl-NL" sz="1000" b="0" i="0" u="none" strike="noStrike" dirty="0">
                <a:solidFill>
                  <a:srgbClr val="333333"/>
                </a:solidFill>
                <a:effectLst/>
                <a:latin typeface="Roboto" panose="02000000000000000000" pitchFamily="2" charset="0"/>
              </a:rPr>
              <a:t> food </a:t>
            </a:r>
            <a:r>
              <a:rPr lang="nl-NL" sz="1000" b="0" i="0" u="none" strike="noStrike" dirty="0" err="1">
                <a:solidFill>
                  <a:srgbClr val="333333"/>
                </a:solidFill>
                <a:effectLst/>
                <a:latin typeface="Roboto" panose="02000000000000000000" pitchFamily="2" charset="0"/>
              </a:rPr>
              <a:t>poverty</a:t>
            </a:r>
            <a:r>
              <a:rPr lang="nl-NL" sz="1000" b="0" i="0" u="none" strike="noStrike" dirty="0">
                <a:solidFill>
                  <a:srgbClr val="333333"/>
                </a:solidFill>
                <a:effectLst/>
                <a:latin typeface="Roboto" panose="02000000000000000000" pitchFamily="2" charset="0"/>
              </a:rPr>
              <a:t> in </a:t>
            </a:r>
            <a:r>
              <a:rPr lang="nl-NL" sz="1000" b="0" i="0" u="none" strike="noStrike" dirty="0" err="1">
                <a:solidFill>
                  <a:srgbClr val="333333"/>
                </a:solidFill>
                <a:effectLst/>
                <a:latin typeface="Roboto" panose="02000000000000000000" pitchFamily="2" charset="0"/>
              </a:rPr>
              <a:t>children</a:t>
            </a:r>
            <a:r>
              <a:rPr lang="nl-NL" sz="1000" b="0" i="0" u="none" strike="noStrike" dirty="0">
                <a:solidFill>
                  <a:srgbClr val="333333"/>
                </a:solidFill>
                <a:effectLst/>
                <a:latin typeface="Roboto" panose="02000000000000000000" pitchFamily="2" charset="0"/>
              </a:rPr>
              <a:t>.</a:t>
            </a:r>
          </a:p>
          <a:p>
            <a:pPr algn="l">
              <a:buFont typeface="+mj-lt"/>
              <a:buAutoNum type="arabicPeriod"/>
            </a:pPr>
            <a:r>
              <a:rPr lang="nl-NL" sz="1000" b="1" i="0" u="none" strike="noStrike" dirty="0">
                <a:solidFill>
                  <a:srgbClr val="333333"/>
                </a:solidFill>
                <a:effectLst/>
                <a:latin typeface="Roboto" panose="02000000000000000000" pitchFamily="2" charset="0"/>
              </a:rPr>
              <a:t>The </a:t>
            </a:r>
            <a:r>
              <a:rPr lang="nl-NL" sz="1000" b="1" i="0" u="none" strike="noStrike" dirty="0" err="1">
                <a:solidFill>
                  <a:srgbClr val="333333"/>
                </a:solidFill>
                <a:effectLst/>
                <a:latin typeface="Roboto" panose="02000000000000000000" pitchFamily="2" charset="0"/>
              </a:rPr>
              <a:t>worsening</a:t>
            </a:r>
            <a:r>
              <a:rPr lang="nl-NL" sz="1000" b="1" i="0" u="none" strike="noStrike" dirty="0">
                <a:solidFill>
                  <a:srgbClr val="333333"/>
                </a:solidFill>
                <a:effectLst/>
                <a:latin typeface="Roboto" panose="02000000000000000000" pitchFamily="2" charset="0"/>
              </a:rPr>
              <a:t> energy crisis </a:t>
            </a:r>
            <a:r>
              <a:rPr lang="nl-NL" sz="1000" b="1" i="0" u="none" strike="noStrike" dirty="0" err="1">
                <a:solidFill>
                  <a:srgbClr val="333333"/>
                </a:solidFill>
                <a:effectLst/>
                <a:latin typeface="Roboto" panose="02000000000000000000" pitchFamily="2" charset="0"/>
              </a:rPr>
              <a:t>may</a:t>
            </a:r>
            <a:r>
              <a:rPr lang="nl-NL" sz="1000" b="1" i="0" u="none" strike="noStrike" dirty="0">
                <a:solidFill>
                  <a:srgbClr val="333333"/>
                </a:solidFill>
                <a:effectLst/>
                <a:latin typeface="Roboto" panose="02000000000000000000" pitchFamily="2" charset="0"/>
              </a:rPr>
              <a:t> </a:t>
            </a:r>
            <a:r>
              <a:rPr lang="nl-NL" sz="1000" b="1" i="0" u="none" strike="noStrike" dirty="0" err="1">
                <a:solidFill>
                  <a:srgbClr val="333333"/>
                </a:solidFill>
                <a:effectLst/>
                <a:latin typeface="Roboto" panose="02000000000000000000" pitchFamily="2" charset="0"/>
              </a:rPr>
              <a:t>cause</a:t>
            </a:r>
            <a:r>
              <a:rPr lang="nl-NL" sz="1000" b="1" i="0" u="none" strike="noStrike" dirty="0">
                <a:solidFill>
                  <a:srgbClr val="333333"/>
                </a:solidFill>
                <a:effectLst/>
                <a:latin typeface="Roboto" panose="02000000000000000000" pitchFamily="2" charset="0"/>
              </a:rPr>
              <a:t> </a:t>
            </a:r>
            <a:r>
              <a:rPr lang="nl-NL" sz="1000" b="1" i="0" u="none" strike="noStrike" dirty="0" err="1">
                <a:solidFill>
                  <a:srgbClr val="333333"/>
                </a:solidFill>
                <a:effectLst/>
                <a:latin typeface="Roboto" panose="02000000000000000000" pitchFamily="2" charset="0"/>
              </a:rPr>
              <a:t>immediate</a:t>
            </a:r>
            <a:r>
              <a:rPr lang="nl-NL" sz="1000" b="1" i="0" u="none" strike="noStrike" dirty="0">
                <a:solidFill>
                  <a:srgbClr val="333333"/>
                </a:solidFill>
                <a:effectLst/>
                <a:latin typeface="Roboto" panose="02000000000000000000" pitchFamily="2" charset="0"/>
              </a:rPr>
              <a:t> </a:t>
            </a:r>
            <a:r>
              <a:rPr lang="nl-NL" sz="1000" b="1" i="0" u="none" strike="noStrike" dirty="0" err="1">
                <a:solidFill>
                  <a:srgbClr val="333333"/>
                </a:solidFill>
                <a:effectLst/>
                <a:latin typeface="Roboto" panose="02000000000000000000" pitchFamily="2" charset="0"/>
              </a:rPr>
              <a:t>harm</a:t>
            </a:r>
            <a:r>
              <a:rPr lang="nl-NL" sz="1000" b="1" i="0" u="none" strike="noStrike" dirty="0">
                <a:solidFill>
                  <a:srgbClr val="333333"/>
                </a:solidFill>
                <a:effectLst/>
                <a:latin typeface="Roboto" panose="02000000000000000000" pitchFamily="2" charset="0"/>
              </a:rPr>
              <a:t> </a:t>
            </a:r>
            <a:r>
              <a:rPr lang="nl-NL" sz="1000" b="1" i="0" u="none" strike="noStrike" dirty="0" err="1">
                <a:solidFill>
                  <a:srgbClr val="333333"/>
                </a:solidFill>
                <a:effectLst/>
                <a:latin typeface="Roboto" panose="02000000000000000000" pitchFamily="2" charset="0"/>
              </a:rPr>
              <a:t>to</a:t>
            </a:r>
            <a:r>
              <a:rPr lang="nl-NL" sz="1000" b="1" i="0" u="none" strike="noStrike" dirty="0">
                <a:solidFill>
                  <a:srgbClr val="333333"/>
                </a:solidFill>
                <a:effectLst/>
                <a:latin typeface="Roboto" panose="02000000000000000000" pitchFamily="2" charset="0"/>
              </a:rPr>
              <a:t> </a:t>
            </a:r>
            <a:r>
              <a:rPr lang="nl-NL" sz="1000" b="1" i="0" u="none" strike="noStrike" dirty="0" err="1">
                <a:solidFill>
                  <a:srgbClr val="333333"/>
                </a:solidFill>
                <a:effectLst/>
                <a:latin typeface="Roboto" panose="02000000000000000000" pitchFamily="2" charset="0"/>
              </a:rPr>
              <a:t>children</a:t>
            </a:r>
            <a:r>
              <a:rPr lang="nl-NL" sz="1000" b="0" i="0" u="none" strike="noStrike" dirty="0">
                <a:solidFill>
                  <a:srgbClr val="333333"/>
                </a:solidFill>
                <a:effectLst/>
                <a:latin typeface="Roboto" panose="02000000000000000000" pitchFamily="2" charset="0"/>
              </a:rPr>
              <a:t> — but </a:t>
            </a:r>
            <a:r>
              <a:rPr lang="nl-NL" sz="1000" b="0" i="0" u="none" strike="noStrike" dirty="0" err="1">
                <a:solidFill>
                  <a:srgbClr val="333333"/>
                </a:solidFill>
                <a:effectLst/>
                <a:latin typeface="Roboto" panose="02000000000000000000" pitchFamily="2" charset="0"/>
              </a:rPr>
              <a:t>the</a:t>
            </a:r>
            <a:r>
              <a:rPr lang="nl-NL" sz="1000" b="0" i="0" u="none" strike="noStrike" dirty="0">
                <a:solidFill>
                  <a:srgbClr val="333333"/>
                </a:solidFill>
                <a:effectLst/>
                <a:latin typeface="Roboto" panose="02000000000000000000" pitchFamily="2" charset="0"/>
              </a:rPr>
              <a:t> focus on energy </a:t>
            </a:r>
            <a:r>
              <a:rPr lang="nl-NL" sz="1000" b="0" i="0" u="none" strike="noStrike" dirty="0" err="1">
                <a:solidFill>
                  <a:srgbClr val="333333"/>
                </a:solidFill>
                <a:effectLst/>
                <a:latin typeface="Roboto" panose="02000000000000000000" pitchFamily="2" charset="0"/>
              </a:rPr>
              <a:t>sustainability</a:t>
            </a:r>
            <a:r>
              <a:rPr lang="nl-NL" sz="1000" b="0" i="0" u="none" strike="noStrike" dirty="0">
                <a:solidFill>
                  <a:srgbClr val="333333"/>
                </a:solidFill>
                <a:effectLst/>
                <a:latin typeface="Roboto" panose="02000000000000000000" pitchFamily="2" charset="0"/>
              </a:rPr>
              <a:t> </a:t>
            </a:r>
            <a:r>
              <a:rPr lang="nl-NL" sz="1000" b="0" i="0" u="none" strike="noStrike" dirty="0" err="1">
                <a:solidFill>
                  <a:srgbClr val="333333"/>
                </a:solidFill>
                <a:effectLst/>
                <a:latin typeface="Roboto" panose="02000000000000000000" pitchFamily="2" charset="0"/>
              </a:rPr>
              <a:t>provides</a:t>
            </a:r>
            <a:r>
              <a:rPr lang="nl-NL" sz="1000" b="0" i="0" u="none" strike="noStrike" dirty="0">
                <a:solidFill>
                  <a:srgbClr val="333333"/>
                </a:solidFill>
                <a:effectLst/>
                <a:latin typeface="Roboto" panose="02000000000000000000" pitchFamily="2" charset="0"/>
              </a:rPr>
              <a:t> hope </a:t>
            </a:r>
            <a:r>
              <a:rPr lang="nl-NL" sz="1000" b="0" i="0" u="none" strike="noStrike" dirty="0" err="1">
                <a:solidFill>
                  <a:srgbClr val="333333"/>
                </a:solidFill>
                <a:effectLst/>
                <a:latin typeface="Roboto" panose="02000000000000000000" pitchFamily="2" charset="0"/>
              </a:rPr>
              <a:t>for</a:t>
            </a:r>
            <a:r>
              <a:rPr lang="nl-NL" sz="1000" b="0" i="0" u="none" strike="noStrike" dirty="0">
                <a:solidFill>
                  <a:srgbClr val="333333"/>
                </a:solidFill>
                <a:effectLst/>
                <a:latin typeface="Roboto" panose="02000000000000000000" pitchFamily="2" charset="0"/>
              </a:rPr>
              <a:t> a </a:t>
            </a:r>
            <a:r>
              <a:rPr lang="nl-NL" sz="1000" b="0" i="0" u="none" strike="noStrike" dirty="0" err="1">
                <a:solidFill>
                  <a:srgbClr val="333333"/>
                </a:solidFill>
                <a:effectLst/>
                <a:latin typeface="Roboto" panose="02000000000000000000" pitchFamily="2" charset="0"/>
              </a:rPr>
              <a:t>greener</a:t>
            </a:r>
            <a:r>
              <a:rPr lang="nl-NL" sz="1000" b="0" i="0" u="none" strike="noStrike" dirty="0">
                <a:solidFill>
                  <a:srgbClr val="333333"/>
                </a:solidFill>
                <a:effectLst/>
                <a:latin typeface="Roboto" panose="02000000000000000000" pitchFamily="2" charset="0"/>
              </a:rPr>
              <a:t> </a:t>
            </a:r>
            <a:r>
              <a:rPr lang="nl-NL" sz="1000" b="0" i="0" u="none" strike="noStrike" dirty="0" err="1">
                <a:solidFill>
                  <a:srgbClr val="333333"/>
                </a:solidFill>
                <a:effectLst/>
                <a:latin typeface="Roboto" panose="02000000000000000000" pitchFamily="2" charset="0"/>
              </a:rPr>
              <a:t>future</a:t>
            </a:r>
            <a:r>
              <a:rPr lang="nl-NL" sz="1000" b="0" i="0" u="none" strike="noStrike" dirty="0">
                <a:solidFill>
                  <a:srgbClr val="333333"/>
                </a:solidFill>
                <a:effectLst/>
                <a:latin typeface="Roboto" panose="02000000000000000000" pitchFamily="2" charset="0"/>
              </a:rPr>
              <a:t>.</a:t>
            </a:r>
          </a:p>
          <a:p>
            <a:pPr algn="l">
              <a:buFont typeface="+mj-lt"/>
              <a:buAutoNum type="arabicPeriod"/>
            </a:pPr>
            <a:r>
              <a:rPr lang="nl-NL" sz="1000" b="1" i="0" u="none" strike="noStrike" dirty="0" err="1">
                <a:solidFill>
                  <a:srgbClr val="333333"/>
                </a:solidFill>
                <a:effectLst/>
                <a:latin typeface="Roboto" panose="02000000000000000000" pitchFamily="2" charset="0"/>
              </a:rPr>
              <a:t>Unmet</a:t>
            </a:r>
            <a:r>
              <a:rPr lang="nl-NL" sz="1000" b="1" i="0" u="none" strike="noStrike" dirty="0">
                <a:solidFill>
                  <a:srgbClr val="333333"/>
                </a:solidFill>
                <a:effectLst/>
                <a:latin typeface="Roboto" panose="02000000000000000000" pitchFamily="2" charset="0"/>
              </a:rPr>
              <a:t> </a:t>
            </a:r>
            <a:r>
              <a:rPr lang="nl-NL" sz="1000" b="1" i="0" u="none" strike="noStrike" dirty="0" err="1">
                <a:solidFill>
                  <a:srgbClr val="333333"/>
                </a:solidFill>
                <a:effectLst/>
                <a:latin typeface="Roboto" panose="02000000000000000000" pitchFamily="2" charset="0"/>
              </a:rPr>
              <a:t>needs</a:t>
            </a:r>
            <a:r>
              <a:rPr lang="nl-NL" sz="1000" b="1" i="0" u="none" strike="noStrike" dirty="0">
                <a:solidFill>
                  <a:srgbClr val="333333"/>
                </a:solidFill>
                <a:effectLst/>
                <a:latin typeface="Roboto" panose="02000000000000000000" pitchFamily="2" charset="0"/>
              </a:rPr>
              <a:t> </a:t>
            </a:r>
            <a:r>
              <a:rPr lang="nl-NL" sz="1000" b="1" i="0" u="none" strike="noStrike" dirty="0" err="1">
                <a:solidFill>
                  <a:srgbClr val="333333"/>
                </a:solidFill>
                <a:effectLst/>
                <a:latin typeface="Roboto" panose="02000000000000000000" pitchFamily="2" charset="0"/>
              </a:rPr>
              <a:t>and</a:t>
            </a:r>
            <a:r>
              <a:rPr lang="nl-NL" sz="1000" b="1" i="0" u="none" strike="noStrike" dirty="0">
                <a:solidFill>
                  <a:srgbClr val="333333"/>
                </a:solidFill>
                <a:effectLst/>
                <a:latin typeface="Roboto" panose="02000000000000000000" pitchFamily="2" charset="0"/>
              </a:rPr>
              <a:t> </a:t>
            </a:r>
            <a:r>
              <a:rPr lang="nl-NL" sz="1000" b="1" i="0" u="none" strike="noStrike" dirty="0" err="1">
                <a:solidFill>
                  <a:srgbClr val="333333"/>
                </a:solidFill>
                <a:effectLst/>
                <a:latin typeface="Roboto" panose="02000000000000000000" pitchFamily="2" charset="0"/>
              </a:rPr>
              <a:t>underinvestment</a:t>
            </a:r>
            <a:r>
              <a:rPr lang="nl-NL" sz="1000" b="1" i="0" u="none" strike="noStrike" dirty="0">
                <a:solidFill>
                  <a:srgbClr val="333333"/>
                </a:solidFill>
                <a:effectLst/>
                <a:latin typeface="Roboto" panose="02000000000000000000" pitchFamily="2" charset="0"/>
              </a:rPr>
              <a:t> in </a:t>
            </a:r>
            <a:r>
              <a:rPr lang="nl-NL" sz="1000" b="1" i="0" u="none" strike="noStrike" dirty="0" err="1">
                <a:solidFill>
                  <a:srgbClr val="333333"/>
                </a:solidFill>
                <a:effectLst/>
                <a:latin typeface="Roboto" panose="02000000000000000000" pitchFamily="2" charset="0"/>
              </a:rPr>
              <a:t>children</a:t>
            </a:r>
            <a:r>
              <a:rPr lang="nl-NL" sz="1000" b="1" i="0" u="none" strike="noStrike" dirty="0">
                <a:solidFill>
                  <a:srgbClr val="333333"/>
                </a:solidFill>
                <a:effectLst/>
                <a:latin typeface="Roboto" panose="02000000000000000000" pitchFamily="2" charset="0"/>
              </a:rPr>
              <a:t> warrant </a:t>
            </a:r>
            <a:r>
              <a:rPr lang="nl-NL" sz="1000" b="1" i="0" u="none" strike="noStrike" dirty="0" err="1">
                <a:solidFill>
                  <a:srgbClr val="333333"/>
                </a:solidFill>
                <a:effectLst/>
                <a:latin typeface="Roboto" panose="02000000000000000000" pitchFamily="2" charset="0"/>
              </a:rPr>
              <a:t>reforms</a:t>
            </a:r>
            <a:r>
              <a:rPr lang="nl-NL" sz="1000" b="1" i="0" u="none" strike="noStrike" dirty="0">
                <a:solidFill>
                  <a:srgbClr val="333333"/>
                </a:solidFill>
                <a:effectLst/>
                <a:latin typeface="Roboto" panose="02000000000000000000" pitchFamily="2" charset="0"/>
              </a:rPr>
              <a:t> of financial </a:t>
            </a:r>
            <a:r>
              <a:rPr lang="nl-NL" sz="1000" b="1" i="0" u="none" strike="noStrike" dirty="0" err="1">
                <a:solidFill>
                  <a:srgbClr val="333333"/>
                </a:solidFill>
                <a:effectLst/>
                <a:latin typeface="Roboto" panose="02000000000000000000" pitchFamily="2" charset="0"/>
              </a:rPr>
              <a:t>flows</a:t>
            </a:r>
            <a:r>
              <a:rPr lang="nl-NL" sz="1000" b="1" i="0" u="none" strike="noStrike" dirty="0">
                <a:solidFill>
                  <a:srgbClr val="333333"/>
                </a:solidFill>
                <a:effectLst/>
                <a:latin typeface="Roboto" panose="02000000000000000000" pitchFamily="2" charset="0"/>
              </a:rPr>
              <a:t> </a:t>
            </a:r>
            <a:r>
              <a:rPr lang="nl-NL" sz="1000" b="1" i="0" u="none" strike="noStrike" dirty="0" err="1">
                <a:solidFill>
                  <a:srgbClr val="333333"/>
                </a:solidFill>
                <a:effectLst/>
                <a:latin typeface="Roboto" panose="02000000000000000000" pitchFamily="2" charset="0"/>
              </a:rPr>
              <a:t>to</a:t>
            </a:r>
            <a:r>
              <a:rPr lang="nl-NL" sz="1000" b="1" i="0" u="none" strike="noStrike" dirty="0">
                <a:solidFill>
                  <a:srgbClr val="333333"/>
                </a:solidFill>
                <a:effectLst/>
                <a:latin typeface="Roboto" panose="02000000000000000000" pitchFamily="2" charset="0"/>
              </a:rPr>
              <a:t> </a:t>
            </a:r>
            <a:r>
              <a:rPr lang="nl-NL" sz="1000" b="1" i="0" u="none" strike="noStrike" dirty="0" err="1">
                <a:solidFill>
                  <a:srgbClr val="333333"/>
                </a:solidFill>
                <a:effectLst/>
                <a:latin typeface="Roboto" panose="02000000000000000000" pitchFamily="2" charset="0"/>
              </a:rPr>
              <a:t>developing</a:t>
            </a:r>
            <a:r>
              <a:rPr lang="nl-NL" sz="1000" b="1" i="0" u="none" strike="noStrike" dirty="0">
                <a:solidFill>
                  <a:srgbClr val="333333"/>
                </a:solidFill>
                <a:effectLst/>
                <a:latin typeface="Roboto" panose="02000000000000000000" pitchFamily="2" charset="0"/>
              </a:rPr>
              <a:t> </a:t>
            </a:r>
            <a:r>
              <a:rPr lang="nl-NL" sz="1000" b="1" i="0" u="none" strike="noStrike" dirty="0" err="1">
                <a:solidFill>
                  <a:srgbClr val="333333"/>
                </a:solidFill>
                <a:effectLst/>
                <a:latin typeface="Roboto" panose="02000000000000000000" pitchFamily="2" charset="0"/>
              </a:rPr>
              <a:t>countrie</a:t>
            </a:r>
            <a:r>
              <a:rPr lang="nl-NL" sz="1000" b="0" i="0" u="none" strike="noStrike" dirty="0" err="1">
                <a:solidFill>
                  <a:srgbClr val="333333"/>
                </a:solidFill>
                <a:effectLst/>
                <a:latin typeface="Roboto" panose="02000000000000000000" pitchFamily="2" charset="0"/>
              </a:rPr>
              <a:t>s</a:t>
            </a:r>
            <a:r>
              <a:rPr lang="nl-NL" sz="1000" b="0" i="0" u="none" strike="noStrike" dirty="0">
                <a:solidFill>
                  <a:srgbClr val="333333"/>
                </a:solidFill>
                <a:effectLst/>
                <a:latin typeface="Roboto" panose="02000000000000000000" pitchFamily="2" charset="0"/>
              </a:rPr>
              <a:t> — </a:t>
            </a:r>
            <a:r>
              <a:rPr lang="nl-NL" sz="1000" b="0" i="0" u="none" strike="noStrike" dirty="0" err="1">
                <a:solidFill>
                  <a:srgbClr val="333333"/>
                </a:solidFill>
                <a:effectLst/>
                <a:latin typeface="Roboto" panose="02000000000000000000" pitchFamily="2" charset="0"/>
              </a:rPr>
              <a:t>while</a:t>
            </a:r>
            <a:r>
              <a:rPr lang="nl-NL" sz="1000" b="0" i="0" u="none" strike="noStrike" dirty="0">
                <a:solidFill>
                  <a:srgbClr val="333333"/>
                </a:solidFill>
                <a:effectLst/>
                <a:latin typeface="Roboto" panose="02000000000000000000" pitchFamily="2" charset="0"/>
              </a:rPr>
              <a:t> </a:t>
            </a:r>
            <a:r>
              <a:rPr lang="nl-NL" sz="1000" b="0" i="0" u="none" strike="noStrike" dirty="0" err="1">
                <a:solidFill>
                  <a:srgbClr val="333333"/>
                </a:solidFill>
                <a:effectLst/>
                <a:latin typeface="Roboto" panose="02000000000000000000" pitchFamily="2" charset="0"/>
              </a:rPr>
              <a:t>renewed</a:t>
            </a:r>
            <a:r>
              <a:rPr lang="nl-NL" sz="1000" b="0" i="0" u="none" strike="noStrike" dirty="0">
                <a:solidFill>
                  <a:srgbClr val="333333"/>
                </a:solidFill>
                <a:effectLst/>
                <a:latin typeface="Roboto" panose="02000000000000000000" pitchFamily="2" charset="0"/>
              </a:rPr>
              <a:t> attention on </a:t>
            </a:r>
            <a:r>
              <a:rPr lang="nl-NL" sz="1000" b="0" i="0" u="none" strike="noStrike" dirty="0" err="1">
                <a:solidFill>
                  <a:srgbClr val="333333"/>
                </a:solidFill>
                <a:effectLst/>
                <a:latin typeface="Roboto" panose="02000000000000000000" pitchFamily="2" charset="0"/>
              </a:rPr>
              <a:t>climate</a:t>
            </a:r>
            <a:r>
              <a:rPr lang="nl-NL" sz="1000" b="0" i="0" u="none" strike="noStrike" dirty="0">
                <a:solidFill>
                  <a:srgbClr val="333333"/>
                </a:solidFill>
                <a:effectLst/>
                <a:latin typeface="Roboto" panose="02000000000000000000" pitchFamily="2" charset="0"/>
              </a:rPr>
              <a:t> </a:t>
            </a:r>
            <a:r>
              <a:rPr lang="nl-NL" sz="1000" b="0" i="0" u="none" strike="noStrike" dirty="0" err="1">
                <a:solidFill>
                  <a:srgbClr val="333333"/>
                </a:solidFill>
                <a:effectLst/>
                <a:latin typeface="Roboto" panose="02000000000000000000" pitchFamily="2" charset="0"/>
              </a:rPr>
              <a:t>finance</a:t>
            </a:r>
            <a:r>
              <a:rPr lang="nl-NL" sz="1000" b="0" i="0" u="none" strike="noStrike" dirty="0">
                <a:solidFill>
                  <a:srgbClr val="333333"/>
                </a:solidFill>
                <a:effectLst/>
                <a:latin typeface="Roboto" panose="02000000000000000000" pitchFamily="2" charset="0"/>
              </a:rPr>
              <a:t> </a:t>
            </a:r>
            <a:r>
              <a:rPr lang="nl-NL" sz="1000" b="0" i="0" u="none" strike="noStrike" dirty="0" err="1">
                <a:solidFill>
                  <a:srgbClr val="333333"/>
                </a:solidFill>
                <a:effectLst/>
                <a:latin typeface="Roboto" panose="02000000000000000000" pitchFamily="2" charset="0"/>
              </a:rPr>
              <a:t>and</a:t>
            </a:r>
            <a:r>
              <a:rPr lang="nl-NL" sz="1000" b="0" i="0" u="none" strike="noStrike" dirty="0">
                <a:solidFill>
                  <a:srgbClr val="333333"/>
                </a:solidFill>
                <a:effectLst/>
                <a:latin typeface="Roboto" panose="02000000000000000000" pitchFamily="2" charset="0"/>
              </a:rPr>
              <a:t> </a:t>
            </a:r>
            <a:r>
              <a:rPr lang="nl-NL" sz="1000" b="0" i="0" u="none" strike="noStrike" dirty="0" err="1">
                <a:solidFill>
                  <a:srgbClr val="333333"/>
                </a:solidFill>
                <a:effectLst/>
                <a:latin typeface="Roboto" panose="02000000000000000000" pitchFamily="2" charset="0"/>
              </a:rPr>
              <a:t>debt</a:t>
            </a:r>
            <a:r>
              <a:rPr lang="nl-NL" sz="1000" b="0" i="0" u="none" strike="noStrike" dirty="0">
                <a:solidFill>
                  <a:srgbClr val="333333"/>
                </a:solidFill>
                <a:effectLst/>
                <a:latin typeface="Roboto" panose="02000000000000000000" pitchFamily="2" charset="0"/>
              </a:rPr>
              <a:t> </a:t>
            </a:r>
            <a:r>
              <a:rPr lang="nl-NL" sz="1000" b="0" i="0" u="none" strike="noStrike" dirty="0" err="1">
                <a:solidFill>
                  <a:srgbClr val="333333"/>
                </a:solidFill>
                <a:effectLst/>
                <a:latin typeface="Roboto" panose="02000000000000000000" pitchFamily="2" charset="0"/>
              </a:rPr>
              <a:t>relief</a:t>
            </a:r>
            <a:r>
              <a:rPr lang="nl-NL" sz="1000" b="0" i="0" u="none" strike="noStrike" dirty="0">
                <a:solidFill>
                  <a:srgbClr val="333333"/>
                </a:solidFill>
                <a:effectLst/>
                <a:latin typeface="Roboto" panose="02000000000000000000" pitchFamily="2" charset="0"/>
              </a:rPr>
              <a:t> </a:t>
            </a:r>
            <a:r>
              <a:rPr lang="nl-NL" sz="1000" b="0" i="0" u="none" strike="noStrike" dirty="0" err="1">
                <a:solidFill>
                  <a:srgbClr val="333333"/>
                </a:solidFill>
                <a:effectLst/>
                <a:latin typeface="Roboto" panose="02000000000000000000" pitchFamily="2" charset="0"/>
              </a:rPr>
              <a:t>holds</a:t>
            </a:r>
            <a:r>
              <a:rPr lang="nl-NL" sz="1000" b="0" i="0" u="none" strike="noStrike" dirty="0">
                <a:solidFill>
                  <a:srgbClr val="333333"/>
                </a:solidFill>
                <a:effectLst/>
                <a:latin typeface="Roboto" panose="02000000000000000000" pitchFamily="2" charset="0"/>
              </a:rPr>
              <a:t> </a:t>
            </a:r>
            <a:r>
              <a:rPr lang="nl-NL" sz="1000" b="0" i="0" u="none" strike="noStrike" dirty="0" err="1">
                <a:solidFill>
                  <a:srgbClr val="333333"/>
                </a:solidFill>
                <a:effectLst/>
                <a:latin typeface="Roboto" panose="02000000000000000000" pitchFamily="2" charset="0"/>
              </a:rPr>
              <a:t>promise</a:t>
            </a:r>
            <a:r>
              <a:rPr lang="nl-NL" sz="1000" b="0" i="0" u="none" strike="noStrike" dirty="0">
                <a:solidFill>
                  <a:srgbClr val="333333"/>
                </a:solidFill>
                <a:effectLst/>
                <a:latin typeface="Roboto" panose="02000000000000000000" pitchFamily="2" charset="0"/>
              </a:rPr>
              <a:t>.</a:t>
            </a:r>
          </a:p>
          <a:p>
            <a:pPr algn="l">
              <a:buFont typeface="+mj-lt"/>
              <a:buAutoNum type="arabicPeriod"/>
            </a:pPr>
            <a:r>
              <a:rPr lang="nl-NL" sz="1000" b="1" i="0" u="none" strike="noStrike" dirty="0" err="1">
                <a:solidFill>
                  <a:srgbClr val="333333"/>
                </a:solidFill>
                <a:effectLst/>
                <a:latin typeface="Roboto" panose="02000000000000000000" pitchFamily="2" charset="0"/>
              </a:rPr>
              <a:t>Threats</a:t>
            </a:r>
            <a:r>
              <a:rPr lang="nl-NL" sz="1000" b="1" i="0" u="none" strike="noStrike" dirty="0">
                <a:solidFill>
                  <a:srgbClr val="333333"/>
                </a:solidFill>
                <a:effectLst/>
                <a:latin typeface="Roboto" panose="02000000000000000000" pitchFamily="2" charset="0"/>
              </a:rPr>
              <a:t> </a:t>
            </a:r>
            <a:r>
              <a:rPr lang="nl-NL" sz="1000" b="1" i="0" u="none" strike="noStrike" dirty="0" err="1">
                <a:solidFill>
                  <a:srgbClr val="333333"/>
                </a:solidFill>
                <a:effectLst/>
                <a:latin typeface="Roboto" panose="02000000000000000000" pitchFamily="2" charset="0"/>
              </a:rPr>
              <a:t>to</a:t>
            </a:r>
            <a:r>
              <a:rPr lang="nl-NL" sz="1000" b="1" i="0" u="none" strike="noStrike" dirty="0">
                <a:solidFill>
                  <a:srgbClr val="333333"/>
                </a:solidFill>
                <a:effectLst/>
                <a:latin typeface="Roboto" panose="02000000000000000000" pitchFamily="2" charset="0"/>
              </a:rPr>
              <a:t> </a:t>
            </a:r>
            <a:r>
              <a:rPr lang="nl-NL" sz="1000" b="1" i="0" u="none" strike="noStrike" dirty="0" err="1">
                <a:solidFill>
                  <a:srgbClr val="333333"/>
                </a:solidFill>
                <a:effectLst/>
                <a:latin typeface="Roboto" panose="02000000000000000000" pitchFamily="2" charset="0"/>
              </a:rPr>
              <a:t>democratic</a:t>
            </a:r>
            <a:r>
              <a:rPr lang="nl-NL" sz="1000" b="1" i="0" u="none" strike="noStrike" dirty="0">
                <a:solidFill>
                  <a:srgbClr val="333333"/>
                </a:solidFill>
                <a:effectLst/>
                <a:latin typeface="Roboto" panose="02000000000000000000" pitchFamily="2" charset="0"/>
              </a:rPr>
              <a:t> </a:t>
            </a:r>
            <a:r>
              <a:rPr lang="nl-NL" sz="1000" b="1" i="0" u="none" strike="noStrike" dirty="0" err="1">
                <a:solidFill>
                  <a:srgbClr val="333333"/>
                </a:solidFill>
                <a:effectLst/>
                <a:latin typeface="Roboto" panose="02000000000000000000" pitchFamily="2" charset="0"/>
              </a:rPr>
              <a:t>rights</a:t>
            </a:r>
            <a:r>
              <a:rPr lang="nl-NL" sz="1000" b="1" i="0" u="none" strike="noStrike" dirty="0">
                <a:solidFill>
                  <a:srgbClr val="333333"/>
                </a:solidFill>
                <a:effectLst/>
                <a:latin typeface="Roboto" panose="02000000000000000000" pitchFamily="2" charset="0"/>
              </a:rPr>
              <a:t> </a:t>
            </a:r>
            <a:r>
              <a:rPr lang="nl-NL" sz="1000" b="1" i="0" u="none" strike="noStrike" dirty="0" err="1">
                <a:solidFill>
                  <a:srgbClr val="333333"/>
                </a:solidFill>
                <a:effectLst/>
                <a:latin typeface="Roboto" panose="02000000000000000000" pitchFamily="2" charset="0"/>
              </a:rPr>
              <a:t>such</a:t>
            </a:r>
            <a:r>
              <a:rPr lang="nl-NL" sz="1000" b="1" i="0" u="none" strike="noStrike" dirty="0">
                <a:solidFill>
                  <a:srgbClr val="333333"/>
                </a:solidFill>
                <a:effectLst/>
                <a:latin typeface="Roboto" panose="02000000000000000000" pitchFamily="2" charset="0"/>
              </a:rPr>
              <a:t> as </a:t>
            </a:r>
            <a:r>
              <a:rPr lang="nl-NL" sz="1000" b="1" i="0" u="none" strike="noStrike" dirty="0" err="1">
                <a:solidFill>
                  <a:srgbClr val="333333"/>
                </a:solidFill>
                <a:effectLst/>
                <a:latin typeface="Roboto" panose="02000000000000000000" pitchFamily="2" charset="0"/>
              </a:rPr>
              <a:t>freedom</a:t>
            </a:r>
            <a:r>
              <a:rPr lang="nl-NL" sz="1000" b="1" i="0" u="none" strike="noStrike" dirty="0">
                <a:solidFill>
                  <a:srgbClr val="333333"/>
                </a:solidFill>
                <a:effectLst/>
                <a:latin typeface="Roboto" panose="02000000000000000000" pitchFamily="2" charset="0"/>
              </a:rPr>
              <a:t> of </a:t>
            </a:r>
            <a:r>
              <a:rPr lang="nl-NL" sz="1000" b="1" i="0" u="none" strike="noStrike" dirty="0" err="1">
                <a:solidFill>
                  <a:srgbClr val="333333"/>
                </a:solidFill>
                <a:effectLst/>
                <a:latin typeface="Roboto" panose="02000000000000000000" pitchFamily="2" charset="0"/>
              </a:rPr>
              <a:t>expression</a:t>
            </a:r>
            <a:r>
              <a:rPr lang="nl-NL" sz="1000" b="1" i="0" u="none" strike="noStrike" dirty="0">
                <a:solidFill>
                  <a:srgbClr val="333333"/>
                </a:solidFill>
                <a:effectLst/>
                <a:latin typeface="Roboto" panose="02000000000000000000" pitchFamily="2" charset="0"/>
              </a:rPr>
              <a:t> are </a:t>
            </a:r>
            <a:r>
              <a:rPr lang="nl-NL" sz="1000" b="1" i="0" u="none" strike="noStrike" dirty="0" err="1">
                <a:solidFill>
                  <a:srgbClr val="333333"/>
                </a:solidFill>
                <a:effectLst/>
                <a:latin typeface="Roboto" panose="02000000000000000000" pitchFamily="2" charset="0"/>
              </a:rPr>
              <a:t>expected</a:t>
            </a:r>
            <a:r>
              <a:rPr lang="nl-NL" sz="1000" b="1" i="0" u="none" strike="noStrike" dirty="0">
                <a:solidFill>
                  <a:srgbClr val="333333"/>
                </a:solidFill>
                <a:effectLst/>
                <a:latin typeface="Roboto" panose="02000000000000000000" pitchFamily="2" charset="0"/>
              </a:rPr>
              <a:t> </a:t>
            </a:r>
            <a:r>
              <a:rPr lang="nl-NL" sz="1000" b="1" i="0" u="none" strike="noStrike" dirty="0" err="1">
                <a:solidFill>
                  <a:srgbClr val="333333"/>
                </a:solidFill>
                <a:effectLst/>
                <a:latin typeface="Roboto" panose="02000000000000000000" pitchFamily="2" charset="0"/>
              </a:rPr>
              <a:t>to</a:t>
            </a:r>
            <a:r>
              <a:rPr lang="nl-NL" sz="1000" b="1" i="0" u="none" strike="noStrike" dirty="0">
                <a:solidFill>
                  <a:srgbClr val="333333"/>
                </a:solidFill>
                <a:effectLst/>
                <a:latin typeface="Roboto" panose="02000000000000000000" pitchFamily="2" charset="0"/>
              </a:rPr>
              <a:t> continue</a:t>
            </a:r>
            <a:r>
              <a:rPr lang="nl-NL" sz="1000" b="0" i="0" u="none" strike="noStrike" dirty="0">
                <a:solidFill>
                  <a:srgbClr val="333333"/>
                </a:solidFill>
                <a:effectLst/>
                <a:latin typeface="Roboto" panose="02000000000000000000" pitchFamily="2" charset="0"/>
              </a:rPr>
              <a:t>— but </a:t>
            </a:r>
            <a:r>
              <a:rPr lang="nl-NL" sz="1000" b="0" i="0" u="none" strike="noStrike" dirty="0" err="1">
                <a:solidFill>
                  <a:srgbClr val="333333"/>
                </a:solidFill>
                <a:effectLst/>
                <a:latin typeface="Roboto" panose="02000000000000000000" pitchFamily="2" charset="0"/>
              </a:rPr>
              <a:t>social</a:t>
            </a:r>
            <a:r>
              <a:rPr lang="nl-NL" sz="1000" b="0" i="0" u="none" strike="noStrike" dirty="0">
                <a:solidFill>
                  <a:srgbClr val="333333"/>
                </a:solidFill>
                <a:effectLst/>
                <a:latin typeface="Roboto" panose="02000000000000000000" pitchFamily="2" charset="0"/>
              </a:rPr>
              <a:t> </a:t>
            </a:r>
            <a:r>
              <a:rPr lang="nl-NL" sz="1000" b="0" i="0" u="none" strike="noStrike" dirty="0" err="1">
                <a:solidFill>
                  <a:srgbClr val="333333"/>
                </a:solidFill>
                <a:effectLst/>
                <a:latin typeface="Roboto" panose="02000000000000000000" pitchFamily="2" charset="0"/>
              </a:rPr>
              <a:t>movements</a:t>
            </a:r>
            <a:r>
              <a:rPr lang="nl-NL" sz="1000" b="0" i="0" u="none" strike="noStrike" dirty="0">
                <a:solidFill>
                  <a:srgbClr val="333333"/>
                </a:solidFill>
                <a:effectLst/>
                <a:latin typeface="Roboto" panose="02000000000000000000" pitchFamily="2" charset="0"/>
              </a:rPr>
              <a:t>, </a:t>
            </a:r>
            <a:r>
              <a:rPr lang="nl-NL" sz="1000" b="0" i="0" u="none" strike="noStrike" dirty="0" err="1">
                <a:solidFill>
                  <a:srgbClr val="333333"/>
                </a:solidFill>
                <a:effectLst/>
                <a:latin typeface="Roboto" panose="02000000000000000000" pitchFamily="2" charset="0"/>
              </a:rPr>
              <a:t>including</a:t>
            </a:r>
            <a:r>
              <a:rPr lang="nl-NL" sz="1000" b="0" i="0" u="none" strike="noStrike" dirty="0">
                <a:solidFill>
                  <a:srgbClr val="333333"/>
                </a:solidFill>
                <a:effectLst/>
                <a:latin typeface="Roboto" panose="02000000000000000000" pitchFamily="2" charset="0"/>
              </a:rPr>
              <a:t> </a:t>
            </a:r>
            <a:r>
              <a:rPr lang="nl-NL" sz="1000" b="0" i="0" u="none" strike="noStrike" dirty="0" err="1">
                <a:solidFill>
                  <a:srgbClr val="333333"/>
                </a:solidFill>
                <a:effectLst/>
                <a:latin typeface="Roboto" panose="02000000000000000000" pitchFamily="2" charset="0"/>
              </a:rPr>
              <a:t>those</a:t>
            </a:r>
            <a:r>
              <a:rPr lang="nl-NL" sz="1000" b="0" i="0" u="none" strike="noStrike" dirty="0">
                <a:solidFill>
                  <a:srgbClr val="333333"/>
                </a:solidFill>
                <a:effectLst/>
                <a:latin typeface="Roboto" panose="02000000000000000000" pitchFamily="2" charset="0"/>
              </a:rPr>
              <a:t> led </a:t>
            </a:r>
            <a:r>
              <a:rPr lang="nl-NL" sz="1000" b="0" i="0" u="none" strike="noStrike" dirty="0" err="1">
                <a:solidFill>
                  <a:srgbClr val="333333"/>
                </a:solidFill>
                <a:effectLst/>
                <a:latin typeface="Roboto" panose="02000000000000000000" pitchFamily="2" charset="0"/>
              </a:rPr>
              <a:t>by</a:t>
            </a:r>
            <a:r>
              <a:rPr lang="nl-NL" sz="1000" b="0" i="0" u="none" strike="noStrike" dirty="0">
                <a:solidFill>
                  <a:srgbClr val="333333"/>
                </a:solidFill>
                <a:effectLst/>
                <a:latin typeface="Roboto" panose="02000000000000000000" pitchFamily="2" charset="0"/>
              </a:rPr>
              <a:t> </a:t>
            </a:r>
            <a:r>
              <a:rPr lang="nl-NL" sz="1000" b="0" i="0" u="none" strike="noStrike" dirty="0" err="1">
                <a:solidFill>
                  <a:srgbClr val="333333"/>
                </a:solidFill>
                <a:effectLst/>
                <a:latin typeface="Roboto" panose="02000000000000000000" pitchFamily="2" charset="0"/>
              </a:rPr>
              <a:t>young</a:t>
            </a:r>
            <a:r>
              <a:rPr lang="nl-NL" sz="1000" b="0" i="0" u="none" strike="noStrike" dirty="0">
                <a:solidFill>
                  <a:srgbClr val="333333"/>
                </a:solidFill>
                <a:effectLst/>
                <a:latin typeface="Roboto" panose="02000000000000000000" pitchFamily="2" charset="0"/>
              </a:rPr>
              <a:t> </a:t>
            </a:r>
            <a:r>
              <a:rPr lang="nl-NL" sz="1000" b="0" i="0" u="none" strike="noStrike" dirty="0" err="1">
                <a:solidFill>
                  <a:srgbClr val="333333"/>
                </a:solidFill>
                <a:effectLst/>
                <a:latin typeface="Roboto" panose="02000000000000000000" pitchFamily="2" charset="0"/>
              </a:rPr>
              <a:t>people</a:t>
            </a:r>
            <a:r>
              <a:rPr lang="nl-NL" sz="1000" b="0" i="0" u="none" strike="noStrike" dirty="0">
                <a:solidFill>
                  <a:srgbClr val="333333"/>
                </a:solidFill>
                <a:effectLst/>
                <a:latin typeface="Roboto" panose="02000000000000000000" pitchFamily="2" charset="0"/>
              </a:rPr>
              <a:t> </a:t>
            </a:r>
            <a:r>
              <a:rPr lang="nl-NL" sz="1000" b="0" i="0" u="none" strike="noStrike" dirty="0" err="1">
                <a:solidFill>
                  <a:srgbClr val="333333"/>
                </a:solidFill>
                <a:effectLst/>
                <a:latin typeface="Roboto" panose="02000000000000000000" pitchFamily="2" charset="0"/>
              </a:rPr>
              <a:t>and</a:t>
            </a:r>
            <a:r>
              <a:rPr lang="nl-NL" sz="1000" b="0" i="0" u="none" strike="noStrike" dirty="0">
                <a:solidFill>
                  <a:srgbClr val="333333"/>
                </a:solidFill>
                <a:effectLst/>
                <a:latin typeface="Roboto" panose="02000000000000000000" pitchFamily="2" charset="0"/>
              </a:rPr>
              <a:t> </a:t>
            </a:r>
            <a:r>
              <a:rPr lang="nl-NL" sz="1000" b="0" i="0" u="none" strike="noStrike" dirty="0" err="1">
                <a:solidFill>
                  <a:srgbClr val="333333"/>
                </a:solidFill>
                <a:effectLst/>
                <a:latin typeface="Roboto" panose="02000000000000000000" pitchFamily="2" charset="0"/>
              </a:rPr>
              <a:t>women</a:t>
            </a:r>
            <a:r>
              <a:rPr lang="nl-NL" sz="1000" b="0" i="0" u="none" strike="noStrike" dirty="0">
                <a:solidFill>
                  <a:srgbClr val="333333"/>
                </a:solidFill>
                <a:effectLst/>
                <a:latin typeface="Roboto" panose="02000000000000000000" pitchFamily="2" charset="0"/>
              </a:rPr>
              <a:t>, are </a:t>
            </a:r>
            <a:r>
              <a:rPr lang="nl-NL" sz="1000" b="0" i="0" u="none" strike="noStrike" dirty="0" err="1">
                <a:solidFill>
                  <a:srgbClr val="333333"/>
                </a:solidFill>
                <a:effectLst/>
                <a:latin typeface="Roboto" panose="02000000000000000000" pitchFamily="2" charset="0"/>
              </a:rPr>
              <a:t>likely</a:t>
            </a:r>
            <a:r>
              <a:rPr lang="nl-NL" sz="1000" b="0" i="0" u="none" strike="noStrike" dirty="0">
                <a:solidFill>
                  <a:srgbClr val="333333"/>
                </a:solidFill>
                <a:effectLst/>
                <a:latin typeface="Roboto" panose="02000000000000000000" pitchFamily="2" charset="0"/>
              </a:rPr>
              <a:t> </a:t>
            </a:r>
            <a:r>
              <a:rPr lang="nl-NL" sz="1000" b="0" i="0" u="none" strike="noStrike" dirty="0" err="1">
                <a:solidFill>
                  <a:srgbClr val="333333"/>
                </a:solidFill>
                <a:effectLst/>
                <a:latin typeface="Roboto" panose="02000000000000000000" pitchFamily="2" charset="0"/>
              </a:rPr>
              <a:t>to</a:t>
            </a:r>
            <a:r>
              <a:rPr lang="nl-NL" sz="1000" b="0" i="0" u="none" strike="noStrike" dirty="0">
                <a:solidFill>
                  <a:srgbClr val="333333"/>
                </a:solidFill>
                <a:effectLst/>
                <a:latin typeface="Roboto" panose="02000000000000000000" pitchFamily="2" charset="0"/>
              </a:rPr>
              <a:t> push back.</a:t>
            </a:r>
          </a:p>
          <a:p>
            <a:pPr algn="l">
              <a:buFont typeface="+mj-lt"/>
              <a:buAutoNum type="arabicPeriod"/>
            </a:pPr>
            <a:r>
              <a:rPr lang="nl-NL" sz="1000" b="1" i="0" u="none" strike="noStrike" dirty="0" err="1">
                <a:solidFill>
                  <a:srgbClr val="333333"/>
                </a:solidFill>
                <a:effectLst/>
                <a:latin typeface="Roboto" panose="02000000000000000000" pitchFamily="2" charset="0"/>
              </a:rPr>
              <a:t>Increasing</a:t>
            </a:r>
            <a:r>
              <a:rPr lang="nl-NL" sz="1000" b="1" i="0" u="none" strike="noStrike" dirty="0">
                <a:solidFill>
                  <a:srgbClr val="333333"/>
                </a:solidFill>
                <a:effectLst/>
                <a:latin typeface="Roboto" panose="02000000000000000000" pitchFamily="2" charset="0"/>
              </a:rPr>
              <a:t> </a:t>
            </a:r>
            <a:r>
              <a:rPr lang="nl-NL" sz="1000" b="1" i="0" u="none" strike="noStrike" dirty="0" err="1">
                <a:solidFill>
                  <a:srgbClr val="333333"/>
                </a:solidFill>
                <a:effectLst/>
                <a:latin typeface="Roboto" panose="02000000000000000000" pitchFamily="2" charset="0"/>
              </a:rPr>
              <a:t>factionalism</a:t>
            </a:r>
            <a:r>
              <a:rPr lang="nl-NL" sz="1000" b="1" i="0" u="none" strike="noStrike" dirty="0">
                <a:solidFill>
                  <a:srgbClr val="333333"/>
                </a:solidFill>
                <a:effectLst/>
                <a:latin typeface="Roboto" panose="02000000000000000000" pitchFamily="2" charset="0"/>
              </a:rPr>
              <a:t> </a:t>
            </a:r>
            <a:r>
              <a:rPr lang="nl-NL" sz="1000" b="1" i="0" u="none" strike="noStrike" dirty="0" err="1">
                <a:solidFill>
                  <a:srgbClr val="333333"/>
                </a:solidFill>
                <a:effectLst/>
                <a:latin typeface="Roboto" panose="02000000000000000000" pitchFamily="2" charset="0"/>
              </a:rPr>
              <a:t>will</a:t>
            </a:r>
            <a:r>
              <a:rPr lang="nl-NL" sz="1000" b="1" i="0" u="none" strike="noStrike" dirty="0">
                <a:solidFill>
                  <a:srgbClr val="333333"/>
                </a:solidFill>
                <a:effectLst/>
                <a:latin typeface="Roboto" panose="02000000000000000000" pitchFamily="2" charset="0"/>
              </a:rPr>
              <a:t> put </a:t>
            </a:r>
            <a:r>
              <a:rPr lang="nl-NL" sz="1000" b="1" i="0" u="none" strike="noStrike" dirty="0" err="1">
                <a:solidFill>
                  <a:srgbClr val="333333"/>
                </a:solidFill>
                <a:effectLst/>
                <a:latin typeface="Roboto" panose="02000000000000000000" pitchFamily="2" charset="0"/>
              </a:rPr>
              <a:t>further</a:t>
            </a:r>
            <a:r>
              <a:rPr lang="nl-NL" sz="1000" b="1" i="0" u="none" strike="noStrike" dirty="0">
                <a:solidFill>
                  <a:srgbClr val="333333"/>
                </a:solidFill>
                <a:effectLst/>
                <a:latin typeface="Roboto" panose="02000000000000000000" pitchFamily="2" charset="0"/>
              </a:rPr>
              <a:t> stress on </a:t>
            </a:r>
            <a:r>
              <a:rPr lang="nl-NL" sz="1000" b="1" i="0" u="none" strike="noStrike" dirty="0" err="1">
                <a:solidFill>
                  <a:srgbClr val="333333"/>
                </a:solidFill>
                <a:effectLst/>
                <a:latin typeface="Roboto" panose="02000000000000000000" pitchFamily="2" charset="0"/>
              </a:rPr>
              <a:t>multilateralism</a:t>
            </a:r>
            <a:r>
              <a:rPr lang="nl-NL" sz="1000" b="0" i="0" u="none" strike="noStrike" dirty="0">
                <a:solidFill>
                  <a:srgbClr val="333333"/>
                </a:solidFill>
                <a:effectLst/>
                <a:latin typeface="Roboto" panose="02000000000000000000" pitchFamily="2" charset="0"/>
              </a:rPr>
              <a:t> — but </a:t>
            </a:r>
            <a:r>
              <a:rPr lang="nl-NL" sz="1000" b="0" i="0" u="none" strike="noStrike" dirty="0" err="1">
                <a:solidFill>
                  <a:srgbClr val="333333"/>
                </a:solidFill>
                <a:effectLst/>
                <a:latin typeface="Roboto" panose="02000000000000000000" pitchFamily="2" charset="0"/>
              </a:rPr>
              <a:t>efforts</a:t>
            </a:r>
            <a:r>
              <a:rPr lang="nl-NL" sz="1000" b="0" i="0" u="none" strike="noStrike" dirty="0">
                <a:solidFill>
                  <a:srgbClr val="333333"/>
                </a:solidFill>
                <a:effectLst/>
                <a:latin typeface="Roboto" panose="02000000000000000000" pitchFamily="2" charset="0"/>
              </a:rPr>
              <a:t> </a:t>
            </a:r>
            <a:r>
              <a:rPr lang="nl-NL" sz="1000" b="0" i="0" u="none" strike="noStrike" dirty="0" err="1">
                <a:solidFill>
                  <a:srgbClr val="333333"/>
                </a:solidFill>
                <a:effectLst/>
                <a:latin typeface="Roboto" panose="02000000000000000000" pitchFamily="2" charset="0"/>
              </a:rPr>
              <a:t>to</a:t>
            </a:r>
            <a:r>
              <a:rPr lang="nl-NL" sz="1000" b="0" i="0" u="none" strike="noStrike" dirty="0">
                <a:solidFill>
                  <a:srgbClr val="333333"/>
                </a:solidFill>
                <a:effectLst/>
                <a:latin typeface="Roboto" panose="02000000000000000000" pitchFamily="2" charset="0"/>
              </a:rPr>
              <a:t> </a:t>
            </a:r>
            <a:r>
              <a:rPr lang="nl-NL" sz="1000" b="0" i="0" u="none" strike="noStrike" dirty="0" err="1">
                <a:solidFill>
                  <a:srgbClr val="333333"/>
                </a:solidFill>
                <a:effectLst/>
                <a:latin typeface="Roboto" panose="02000000000000000000" pitchFamily="2" charset="0"/>
              </a:rPr>
              <a:t>address</a:t>
            </a:r>
            <a:r>
              <a:rPr lang="nl-NL" sz="1000" b="0" i="0" u="none" strike="noStrike" dirty="0">
                <a:solidFill>
                  <a:srgbClr val="333333"/>
                </a:solidFill>
                <a:effectLst/>
                <a:latin typeface="Roboto" panose="02000000000000000000" pitchFamily="2" charset="0"/>
              </a:rPr>
              <a:t> </a:t>
            </a:r>
            <a:r>
              <a:rPr lang="nl-NL" sz="1000" b="0" i="0" u="none" strike="noStrike" dirty="0" err="1">
                <a:solidFill>
                  <a:srgbClr val="333333"/>
                </a:solidFill>
                <a:effectLst/>
                <a:latin typeface="Roboto" panose="02000000000000000000" pitchFamily="2" charset="0"/>
              </a:rPr>
              <a:t>children’s</a:t>
            </a:r>
            <a:r>
              <a:rPr lang="nl-NL" sz="1000" b="0" i="0" u="none" strike="noStrike" dirty="0">
                <a:solidFill>
                  <a:srgbClr val="333333"/>
                </a:solidFill>
                <a:effectLst/>
                <a:latin typeface="Roboto" panose="02000000000000000000" pitchFamily="2" charset="0"/>
              </a:rPr>
              <a:t> </a:t>
            </a:r>
            <a:r>
              <a:rPr lang="nl-NL" sz="1000" b="0" i="0" u="none" strike="noStrike" dirty="0" err="1">
                <a:solidFill>
                  <a:srgbClr val="333333"/>
                </a:solidFill>
                <a:effectLst/>
                <a:latin typeface="Roboto" panose="02000000000000000000" pitchFamily="2" charset="0"/>
              </a:rPr>
              <a:t>and</a:t>
            </a:r>
            <a:r>
              <a:rPr lang="nl-NL" sz="1000" b="0" i="0" u="none" strike="noStrike" dirty="0">
                <a:solidFill>
                  <a:srgbClr val="333333"/>
                </a:solidFill>
                <a:effectLst/>
                <a:latin typeface="Roboto" panose="02000000000000000000" pitchFamily="2" charset="0"/>
              </a:rPr>
              <a:t> </a:t>
            </a:r>
            <a:r>
              <a:rPr lang="nl-NL" sz="1000" b="0" i="0" u="none" strike="noStrike" dirty="0" err="1">
                <a:solidFill>
                  <a:srgbClr val="333333"/>
                </a:solidFill>
                <a:effectLst/>
                <a:latin typeface="Roboto" panose="02000000000000000000" pitchFamily="2" charset="0"/>
              </a:rPr>
              <a:t>young</a:t>
            </a:r>
            <a:r>
              <a:rPr lang="nl-NL" sz="1000" b="0" i="0" u="none" strike="noStrike" dirty="0">
                <a:solidFill>
                  <a:srgbClr val="333333"/>
                </a:solidFill>
                <a:effectLst/>
                <a:latin typeface="Roboto" panose="02000000000000000000" pitchFamily="2" charset="0"/>
              </a:rPr>
              <a:t> </a:t>
            </a:r>
            <a:r>
              <a:rPr lang="nl-NL" sz="1000" b="0" i="0" u="none" strike="noStrike" dirty="0" err="1">
                <a:solidFill>
                  <a:srgbClr val="333333"/>
                </a:solidFill>
                <a:effectLst/>
                <a:latin typeface="Roboto" panose="02000000000000000000" pitchFamily="2" charset="0"/>
              </a:rPr>
              <a:t>people’s</a:t>
            </a:r>
            <a:r>
              <a:rPr lang="nl-NL" sz="1000" b="0" i="0" u="none" strike="noStrike" dirty="0">
                <a:solidFill>
                  <a:srgbClr val="333333"/>
                </a:solidFill>
                <a:effectLst/>
                <a:latin typeface="Roboto" panose="02000000000000000000" pitchFamily="2" charset="0"/>
              </a:rPr>
              <a:t> concerns </a:t>
            </a:r>
            <a:r>
              <a:rPr lang="nl-NL" sz="1000" b="0" i="0" u="none" strike="noStrike" dirty="0" err="1">
                <a:solidFill>
                  <a:srgbClr val="333333"/>
                </a:solidFill>
                <a:effectLst/>
                <a:latin typeface="Roboto" panose="02000000000000000000" pitchFamily="2" charset="0"/>
              </a:rPr>
              <a:t>may</a:t>
            </a:r>
            <a:r>
              <a:rPr lang="nl-NL" sz="1000" b="0" i="0" u="none" strike="noStrike" dirty="0">
                <a:solidFill>
                  <a:srgbClr val="333333"/>
                </a:solidFill>
                <a:effectLst/>
                <a:latin typeface="Roboto" panose="02000000000000000000" pitchFamily="2" charset="0"/>
              </a:rPr>
              <a:t> offer </a:t>
            </a:r>
            <a:r>
              <a:rPr lang="nl-NL" sz="1000" b="0" i="0" u="none" strike="noStrike" dirty="0" err="1">
                <a:solidFill>
                  <a:srgbClr val="333333"/>
                </a:solidFill>
                <a:effectLst/>
                <a:latin typeface="Roboto" panose="02000000000000000000" pitchFamily="2" charset="0"/>
              </a:rPr>
              <a:t>opportunities</a:t>
            </a:r>
            <a:r>
              <a:rPr lang="nl-NL" sz="1000" b="0" i="0" u="none" strike="noStrike" dirty="0">
                <a:solidFill>
                  <a:srgbClr val="333333"/>
                </a:solidFill>
                <a:effectLst/>
                <a:latin typeface="Roboto" panose="02000000000000000000" pitchFamily="2" charset="0"/>
              </a:rPr>
              <a:t> </a:t>
            </a:r>
            <a:r>
              <a:rPr lang="nl-NL" sz="1000" b="0" i="0" u="none" strike="noStrike" dirty="0" err="1">
                <a:solidFill>
                  <a:srgbClr val="333333"/>
                </a:solidFill>
                <a:effectLst/>
                <a:latin typeface="Roboto" panose="02000000000000000000" pitchFamily="2" charset="0"/>
              </a:rPr>
              <a:t>to</a:t>
            </a:r>
            <a:r>
              <a:rPr lang="nl-NL" sz="1000" b="0" i="0" u="none" strike="noStrike" dirty="0">
                <a:solidFill>
                  <a:srgbClr val="333333"/>
                </a:solidFill>
                <a:effectLst/>
                <a:latin typeface="Roboto" panose="02000000000000000000" pitchFamily="2" charset="0"/>
              </a:rPr>
              <a:t> </a:t>
            </a:r>
            <a:r>
              <a:rPr lang="nl-NL" sz="1000" b="0" i="0" u="none" strike="noStrike" dirty="0" err="1">
                <a:solidFill>
                  <a:srgbClr val="333333"/>
                </a:solidFill>
                <a:effectLst/>
                <a:latin typeface="Roboto" panose="02000000000000000000" pitchFamily="2" charset="0"/>
              </a:rPr>
              <a:t>find</a:t>
            </a:r>
            <a:r>
              <a:rPr lang="nl-NL" sz="1000" b="0" i="0" u="none" strike="noStrike" dirty="0">
                <a:solidFill>
                  <a:srgbClr val="333333"/>
                </a:solidFill>
                <a:effectLst/>
                <a:latin typeface="Roboto" panose="02000000000000000000" pitchFamily="2" charset="0"/>
              </a:rPr>
              <a:t> common </a:t>
            </a:r>
            <a:r>
              <a:rPr lang="nl-NL" sz="1000" b="0" i="0" u="none" strike="noStrike" dirty="0" err="1">
                <a:solidFill>
                  <a:srgbClr val="333333"/>
                </a:solidFill>
                <a:effectLst/>
                <a:latin typeface="Roboto" panose="02000000000000000000" pitchFamily="2" charset="0"/>
              </a:rPr>
              <a:t>ground</a:t>
            </a:r>
            <a:r>
              <a:rPr lang="nl-NL" sz="1000" b="0" i="0" u="none" strike="noStrike" dirty="0">
                <a:solidFill>
                  <a:srgbClr val="333333"/>
                </a:solidFill>
                <a:effectLst/>
                <a:latin typeface="Roboto" panose="02000000000000000000" pitchFamily="2" charset="0"/>
              </a:rPr>
              <a:t>.</a:t>
            </a:r>
          </a:p>
          <a:p>
            <a:pPr algn="l">
              <a:buFont typeface="+mj-lt"/>
              <a:buAutoNum type="arabicPeriod"/>
            </a:pPr>
            <a:r>
              <a:rPr lang="nl-NL" sz="1000" b="1" i="0" u="none" strike="noStrike" dirty="0">
                <a:solidFill>
                  <a:srgbClr val="333333"/>
                </a:solidFill>
                <a:effectLst/>
                <a:latin typeface="Roboto" panose="02000000000000000000" pitchFamily="2" charset="0"/>
              </a:rPr>
              <a:t>The internet </a:t>
            </a:r>
            <a:r>
              <a:rPr lang="nl-NL" sz="1000" b="1" i="0" u="none" strike="noStrike" dirty="0" err="1">
                <a:solidFill>
                  <a:srgbClr val="333333"/>
                </a:solidFill>
                <a:effectLst/>
                <a:latin typeface="Roboto" panose="02000000000000000000" pitchFamily="2" charset="0"/>
              </a:rPr>
              <a:t>will</a:t>
            </a:r>
            <a:r>
              <a:rPr lang="nl-NL" sz="1000" b="1" i="0" u="none" strike="noStrike" dirty="0">
                <a:solidFill>
                  <a:srgbClr val="333333"/>
                </a:solidFill>
                <a:effectLst/>
                <a:latin typeface="Roboto" panose="02000000000000000000" pitchFamily="2" charset="0"/>
              </a:rPr>
              <a:t> continue </a:t>
            </a:r>
            <a:r>
              <a:rPr lang="nl-NL" sz="1000" b="1" i="0" u="none" strike="noStrike" dirty="0" err="1">
                <a:solidFill>
                  <a:srgbClr val="333333"/>
                </a:solidFill>
                <a:effectLst/>
                <a:latin typeface="Roboto" panose="02000000000000000000" pitchFamily="2" charset="0"/>
              </a:rPr>
              <a:t>to</a:t>
            </a:r>
            <a:r>
              <a:rPr lang="nl-NL" sz="1000" b="1" i="0" u="none" strike="noStrike" dirty="0">
                <a:solidFill>
                  <a:srgbClr val="333333"/>
                </a:solidFill>
                <a:effectLst/>
                <a:latin typeface="Roboto" panose="02000000000000000000" pitchFamily="2" charset="0"/>
              </a:rPr>
              <a:t> fragment </a:t>
            </a:r>
            <a:r>
              <a:rPr lang="nl-NL" sz="1000" b="1" i="0" u="none" strike="noStrike" dirty="0" err="1">
                <a:solidFill>
                  <a:srgbClr val="333333"/>
                </a:solidFill>
                <a:effectLst/>
                <a:latin typeface="Roboto" panose="02000000000000000000" pitchFamily="2" charset="0"/>
              </a:rPr>
              <a:t>and</a:t>
            </a:r>
            <a:r>
              <a:rPr lang="nl-NL" sz="1000" b="1" i="0" u="none" strike="noStrike" dirty="0">
                <a:solidFill>
                  <a:srgbClr val="333333"/>
                </a:solidFill>
                <a:effectLst/>
                <a:latin typeface="Roboto" panose="02000000000000000000" pitchFamily="2" charset="0"/>
              </a:rPr>
              <a:t> </a:t>
            </a:r>
            <a:r>
              <a:rPr lang="nl-NL" sz="1000" b="1" i="0" u="none" strike="noStrike" dirty="0" err="1">
                <a:solidFill>
                  <a:srgbClr val="333333"/>
                </a:solidFill>
                <a:effectLst/>
                <a:latin typeface="Roboto" panose="02000000000000000000" pitchFamily="2" charset="0"/>
              </a:rPr>
              <a:t>become</a:t>
            </a:r>
            <a:r>
              <a:rPr lang="nl-NL" sz="1000" b="1" i="0" u="none" strike="noStrike" dirty="0">
                <a:solidFill>
                  <a:srgbClr val="333333"/>
                </a:solidFill>
                <a:effectLst/>
                <a:latin typeface="Roboto" panose="02000000000000000000" pitchFamily="2" charset="0"/>
              </a:rPr>
              <a:t> </a:t>
            </a:r>
            <a:r>
              <a:rPr lang="nl-NL" sz="1000" b="1" i="0" u="none" strike="noStrike" dirty="0" err="1">
                <a:solidFill>
                  <a:srgbClr val="333333"/>
                </a:solidFill>
                <a:effectLst/>
                <a:latin typeface="Roboto" panose="02000000000000000000" pitchFamily="2" charset="0"/>
              </a:rPr>
              <a:t>less</a:t>
            </a:r>
            <a:r>
              <a:rPr lang="nl-NL" sz="1000" b="1" i="0" u="none" strike="noStrike" dirty="0">
                <a:solidFill>
                  <a:srgbClr val="333333"/>
                </a:solidFill>
                <a:effectLst/>
                <a:latin typeface="Roboto" panose="02000000000000000000" pitchFamily="2" charset="0"/>
              </a:rPr>
              <a:t> </a:t>
            </a:r>
            <a:r>
              <a:rPr lang="nl-NL" sz="1000" b="1" i="0" u="none" strike="noStrike" dirty="0" err="1">
                <a:solidFill>
                  <a:srgbClr val="333333"/>
                </a:solidFill>
                <a:effectLst/>
                <a:latin typeface="Roboto" panose="02000000000000000000" pitchFamily="2" charset="0"/>
              </a:rPr>
              <a:t>global</a:t>
            </a:r>
            <a:r>
              <a:rPr lang="nl-NL" sz="1000" b="1" i="0" u="none" strike="noStrike" dirty="0">
                <a:solidFill>
                  <a:srgbClr val="333333"/>
                </a:solidFill>
                <a:effectLst/>
                <a:latin typeface="Roboto" panose="02000000000000000000" pitchFamily="2" charset="0"/>
              </a:rPr>
              <a:t>, </a:t>
            </a:r>
            <a:r>
              <a:rPr lang="nl-NL" sz="1000" b="1" i="0" u="none" strike="noStrike" dirty="0" err="1">
                <a:solidFill>
                  <a:srgbClr val="333333"/>
                </a:solidFill>
                <a:effectLst/>
                <a:latin typeface="Roboto" panose="02000000000000000000" pitchFamily="2" charset="0"/>
              </a:rPr>
              <a:t>resulting</a:t>
            </a:r>
            <a:r>
              <a:rPr lang="nl-NL" sz="1000" b="1" i="0" u="none" strike="noStrike" dirty="0">
                <a:solidFill>
                  <a:srgbClr val="333333"/>
                </a:solidFill>
                <a:effectLst/>
                <a:latin typeface="Roboto" panose="02000000000000000000" pitchFamily="2" charset="0"/>
              </a:rPr>
              <a:t> in </a:t>
            </a:r>
            <a:r>
              <a:rPr lang="nl-NL" sz="1000" b="1" i="0" u="none" strike="noStrike" dirty="0" err="1">
                <a:solidFill>
                  <a:srgbClr val="333333"/>
                </a:solidFill>
                <a:effectLst/>
                <a:latin typeface="Roboto" panose="02000000000000000000" pitchFamily="2" charset="0"/>
              </a:rPr>
              <a:t>further</a:t>
            </a:r>
            <a:r>
              <a:rPr lang="nl-NL" sz="1000" b="1" i="0" u="none" strike="noStrike" dirty="0">
                <a:solidFill>
                  <a:srgbClr val="333333"/>
                </a:solidFill>
                <a:effectLst/>
                <a:latin typeface="Roboto" panose="02000000000000000000" pitchFamily="2" charset="0"/>
              </a:rPr>
              <a:t> </a:t>
            </a:r>
            <a:r>
              <a:rPr lang="nl-NL" sz="1000" b="1" i="0" u="none" strike="noStrike" dirty="0" err="1">
                <a:solidFill>
                  <a:srgbClr val="333333"/>
                </a:solidFill>
                <a:effectLst/>
                <a:latin typeface="Roboto" panose="02000000000000000000" pitchFamily="2" charset="0"/>
              </a:rPr>
              <a:t>disparities</a:t>
            </a:r>
            <a:r>
              <a:rPr lang="nl-NL" sz="1000" b="1" i="0" u="none" strike="noStrike" dirty="0">
                <a:solidFill>
                  <a:srgbClr val="333333"/>
                </a:solidFill>
                <a:effectLst/>
                <a:latin typeface="Roboto" panose="02000000000000000000" pitchFamily="2" charset="0"/>
              </a:rPr>
              <a:t> </a:t>
            </a:r>
            <a:r>
              <a:rPr lang="nl-NL" sz="1000" b="1" i="0" u="none" strike="noStrike" dirty="0" err="1">
                <a:solidFill>
                  <a:srgbClr val="333333"/>
                </a:solidFill>
                <a:effectLst/>
                <a:latin typeface="Roboto" panose="02000000000000000000" pitchFamily="2" charset="0"/>
              </a:rPr>
              <a:t>for</a:t>
            </a:r>
            <a:r>
              <a:rPr lang="nl-NL" sz="1000" b="1" i="0" u="none" strike="noStrike" dirty="0">
                <a:solidFill>
                  <a:srgbClr val="333333"/>
                </a:solidFill>
                <a:effectLst/>
                <a:latin typeface="Roboto" panose="02000000000000000000" pitchFamily="2" charset="0"/>
              </a:rPr>
              <a:t> </a:t>
            </a:r>
            <a:r>
              <a:rPr lang="nl-NL" sz="1000" b="1" i="0" u="none" strike="noStrike" dirty="0" err="1">
                <a:solidFill>
                  <a:srgbClr val="333333"/>
                </a:solidFill>
                <a:effectLst/>
                <a:latin typeface="Roboto" panose="02000000000000000000" pitchFamily="2" charset="0"/>
              </a:rPr>
              <a:t>children</a:t>
            </a:r>
            <a:r>
              <a:rPr lang="nl-NL" sz="1000" b="1" i="0" u="none" strike="noStrike" dirty="0">
                <a:solidFill>
                  <a:srgbClr val="333333"/>
                </a:solidFill>
                <a:effectLst/>
                <a:latin typeface="Roboto" panose="02000000000000000000" pitchFamily="2" charset="0"/>
              </a:rPr>
              <a:t> </a:t>
            </a:r>
            <a:r>
              <a:rPr lang="nl-NL" sz="1000" b="0" i="0" u="none" strike="noStrike" dirty="0">
                <a:solidFill>
                  <a:srgbClr val="333333"/>
                </a:solidFill>
                <a:effectLst/>
                <a:latin typeface="Roboto" panose="02000000000000000000" pitchFamily="2" charset="0"/>
              </a:rPr>
              <a:t>— </a:t>
            </a:r>
            <a:r>
              <a:rPr lang="nl-NL" sz="1000" b="0" i="0" u="none" strike="noStrike" dirty="0" err="1">
                <a:solidFill>
                  <a:srgbClr val="333333"/>
                </a:solidFill>
                <a:effectLst/>
                <a:latin typeface="Roboto" panose="02000000000000000000" pitchFamily="2" charset="0"/>
              </a:rPr>
              <a:t>prompting</a:t>
            </a:r>
            <a:r>
              <a:rPr lang="nl-NL" sz="1000" b="0" i="0" u="none" strike="noStrike" dirty="0">
                <a:solidFill>
                  <a:srgbClr val="333333"/>
                </a:solidFill>
                <a:effectLst/>
                <a:latin typeface="Roboto" panose="02000000000000000000" pitchFamily="2" charset="0"/>
              </a:rPr>
              <a:t> a </a:t>
            </a:r>
            <a:r>
              <a:rPr lang="nl-NL" sz="1000" b="0" i="0" u="none" strike="noStrike" dirty="0" err="1">
                <a:solidFill>
                  <a:srgbClr val="333333"/>
                </a:solidFill>
                <a:effectLst/>
                <a:latin typeface="Roboto" panose="02000000000000000000" pitchFamily="2" charset="0"/>
              </a:rPr>
              <a:t>greater</a:t>
            </a:r>
            <a:r>
              <a:rPr lang="nl-NL" sz="1000" b="0" i="0" u="none" strike="noStrike" dirty="0">
                <a:solidFill>
                  <a:srgbClr val="333333"/>
                </a:solidFill>
                <a:effectLst/>
                <a:latin typeface="Roboto" panose="02000000000000000000" pitchFamily="2" charset="0"/>
              </a:rPr>
              <a:t> push </a:t>
            </a:r>
            <a:r>
              <a:rPr lang="nl-NL" sz="1000" b="0" i="0" u="none" strike="noStrike" dirty="0" err="1">
                <a:solidFill>
                  <a:srgbClr val="333333"/>
                </a:solidFill>
                <a:effectLst/>
                <a:latin typeface="Roboto" panose="02000000000000000000" pitchFamily="2" charset="0"/>
              </a:rPr>
              <a:t>for</a:t>
            </a:r>
            <a:r>
              <a:rPr lang="nl-NL" sz="1000" b="0" i="0" u="none" strike="noStrike" dirty="0">
                <a:solidFill>
                  <a:srgbClr val="333333"/>
                </a:solidFill>
                <a:effectLst/>
                <a:latin typeface="Roboto" panose="02000000000000000000" pitchFamily="2" charset="0"/>
              </a:rPr>
              <a:t> </a:t>
            </a:r>
            <a:r>
              <a:rPr lang="nl-NL" sz="1000" b="0" i="0" u="none" strike="noStrike" dirty="0" err="1">
                <a:solidFill>
                  <a:srgbClr val="333333"/>
                </a:solidFill>
                <a:effectLst/>
                <a:latin typeface="Roboto" panose="02000000000000000000" pitchFamily="2" charset="0"/>
              </a:rPr>
              <a:t>openness</a:t>
            </a:r>
            <a:r>
              <a:rPr lang="nl-NL" sz="1000" b="0" i="0" u="none" strike="noStrike" dirty="0">
                <a:solidFill>
                  <a:srgbClr val="333333"/>
                </a:solidFill>
                <a:effectLst/>
                <a:latin typeface="Roboto" panose="02000000000000000000" pitchFamily="2" charset="0"/>
              </a:rPr>
              <a:t>, </a:t>
            </a:r>
            <a:r>
              <a:rPr lang="nl-NL" sz="1000" b="0" i="0" u="none" strike="noStrike" dirty="0" err="1">
                <a:solidFill>
                  <a:srgbClr val="333333"/>
                </a:solidFill>
                <a:effectLst/>
                <a:latin typeface="Roboto" panose="02000000000000000000" pitchFamily="2" charset="0"/>
              </a:rPr>
              <a:t>fairness</a:t>
            </a:r>
            <a:r>
              <a:rPr lang="nl-NL" sz="1000" b="0" i="0" u="none" strike="noStrike" dirty="0">
                <a:solidFill>
                  <a:srgbClr val="333333"/>
                </a:solidFill>
                <a:effectLst/>
                <a:latin typeface="Roboto" panose="02000000000000000000" pitchFamily="2" charset="0"/>
              </a:rPr>
              <a:t> </a:t>
            </a:r>
            <a:r>
              <a:rPr lang="nl-NL" sz="1000" b="0" i="0" u="none" strike="noStrike" dirty="0" err="1">
                <a:solidFill>
                  <a:srgbClr val="333333"/>
                </a:solidFill>
                <a:effectLst/>
                <a:latin typeface="Roboto" panose="02000000000000000000" pitchFamily="2" charset="0"/>
              </a:rPr>
              <a:t>and</a:t>
            </a:r>
            <a:r>
              <a:rPr lang="nl-NL" sz="1000" b="0" i="0" u="none" strike="noStrike" dirty="0">
                <a:solidFill>
                  <a:srgbClr val="333333"/>
                </a:solidFill>
                <a:effectLst/>
                <a:latin typeface="Roboto" panose="02000000000000000000" pitchFamily="2" charset="0"/>
              </a:rPr>
              <a:t> </a:t>
            </a:r>
            <a:r>
              <a:rPr lang="nl-NL" sz="1000" b="0" i="0" u="none" strike="noStrike" dirty="0" err="1">
                <a:solidFill>
                  <a:srgbClr val="333333"/>
                </a:solidFill>
                <a:effectLst/>
                <a:latin typeface="Roboto" panose="02000000000000000000" pitchFamily="2" charset="0"/>
              </a:rPr>
              <a:t>inclusion</a:t>
            </a:r>
            <a:r>
              <a:rPr lang="nl-NL" sz="1000" b="0" i="0" u="none" strike="noStrike" dirty="0">
                <a:solidFill>
                  <a:srgbClr val="333333"/>
                </a:solidFill>
                <a:effectLst/>
                <a:latin typeface="Roboto" panose="02000000000000000000" pitchFamily="2" charset="0"/>
              </a:rPr>
              <a:t>.</a:t>
            </a:r>
          </a:p>
          <a:p>
            <a:pPr marL="0" indent="0" algn="just">
              <a:buFont typeface="Arial" charset="0"/>
              <a:buNone/>
              <a:defRPr/>
            </a:pPr>
            <a:endParaRPr lang="en-US" sz="1000" baseline="0" dirty="0"/>
          </a:p>
          <a:p>
            <a:pPr marL="0" indent="0" algn="just">
              <a:buFont typeface="Arial" charset="0"/>
              <a:buNone/>
              <a:defRPr/>
            </a:pPr>
            <a:endParaRPr lang="en-US" sz="1000" baseline="0" dirty="0"/>
          </a:p>
          <a:p>
            <a:pPr marL="0" indent="0" algn="just">
              <a:buFont typeface="Arial" charset="0"/>
              <a:buNone/>
              <a:defRPr/>
            </a:pPr>
            <a:r>
              <a:rPr lang="en-US" sz="1000" baseline="0" dirty="0"/>
              <a:t>SKELTON: WAR, ENVIRONMENTAL DEGRADATION &amp; CLIMATE CHANGE, POVERTY &amp; INEQUALITY (333 MILLION LIVE IN EXTREME POVERTY, 1 IN 6 ACCORDING TO WORLD BANK), DISPLACEMENT (43,3 CHILDREN ARE FORCIBLY DISPLACED, UNICEF 2023) - &gt; </a:t>
            </a:r>
          </a:p>
          <a:p>
            <a:pPr marL="0" indent="0" algn="just">
              <a:buFont typeface="Arial" charset="0"/>
              <a:buNone/>
              <a:defRPr/>
            </a:pPr>
            <a:endParaRPr lang="en-US" sz="1000" baseline="0" dirty="0"/>
          </a:p>
          <a:p>
            <a:pPr marL="0" indent="0" algn="just">
              <a:buFont typeface="Arial" charset="0"/>
              <a:buNone/>
              <a:defRPr/>
            </a:pPr>
            <a:r>
              <a:rPr lang="en-US" sz="1000" baseline="0" dirty="0"/>
              <a:t>WITHIN UN PUSHBACKS ON CHILDREN’S RIGHTS NARRATIVE – PARENTAL RIGHTS, FAMILY VALUES &amp; SANCTITY OF THE FAMILY -&gt; NEW COALITIONS AROUND CONSERVATIVE AGENDAS ERODING CHILDRENS RIGHTS.</a:t>
            </a:r>
          </a:p>
          <a:p>
            <a:pPr marL="0" indent="0" algn="just">
              <a:buFont typeface="Arial" charset="0"/>
              <a:buNone/>
              <a:defRPr/>
            </a:pPr>
            <a:r>
              <a:rPr lang="en-US" sz="1000" baseline="0" dirty="0"/>
              <a:t>MOREOVER: SHRINKING SPACE FOR CIVIL SOCIETIES, AUTHORITARIAN REGIMES / ILLIBERAL DEMOCRACIES UNDERMINING THE RULE OF LAW AND INNDEPENDENCE OF THE JUDICIARY.</a:t>
            </a:r>
          </a:p>
          <a:p>
            <a:pPr marL="0" indent="0" algn="just">
              <a:buFont typeface="Arial" charset="0"/>
              <a:buNone/>
              <a:defRPr/>
            </a:pPr>
            <a:endParaRPr lang="en-US" sz="1000" baseline="0" dirty="0"/>
          </a:p>
          <a:p>
            <a:pPr marL="0" indent="0" algn="just">
              <a:buFont typeface="Arial" charset="0"/>
              <a:buNone/>
              <a:defRPr/>
            </a:pPr>
            <a:r>
              <a:rPr lang="en-US" sz="1000" baseline="0" dirty="0"/>
              <a:t>At the level of children: ‘justice gap’ -&gt; ‘</a:t>
            </a:r>
            <a:r>
              <a:rPr lang="en-US" sz="1800" kern="0" dirty="0">
                <a:effectLst/>
                <a:latin typeface="Georgia" panose="02040502050405020303" pitchFamily="18" charset="0"/>
                <a:ea typeface="Times New Roman" panose="02020603050405020304" pitchFamily="18" charset="0"/>
                <a:cs typeface="Times New Roman" panose="02020603050405020304" pitchFamily="18" charset="0"/>
              </a:rPr>
              <a:t>systemic failures in holding governments and institutions accountable for violations of children’s rights</a:t>
            </a:r>
            <a:r>
              <a:rPr lang="nl-NL" sz="1200" kern="0" dirty="0">
                <a:effectLst/>
                <a:latin typeface="Georgia" panose="02040502050405020303" pitchFamily="18" charset="0"/>
                <a:ea typeface="Times New Roman" panose="02020603050405020304" pitchFamily="18" charset="0"/>
                <a:cs typeface="Times New Roman" panose="02020603050405020304" pitchFamily="18" charset="0"/>
              </a:rPr>
              <a:t>’ (</a:t>
            </a:r>
            <a:r>
              <a:rPr lang="en-US" sz="1800" kern="0" dirty="0">
                <a:effectLst/>
                <a:latin typeface="Georgia" panose="02040502050405020303" pitchFamily="18" charset="0"/>
                <a:ea typeface="Times New Roman" panose="02020603050405020304" pitchFamily="18" charset="0"/>
                <a:cs typeface="Times New Roman" panose="02020603050405020304" pitchFamily="18" charset="0"/>
              </a:rPr>
              <a:t>Center on International Cooperation, 2019</a:t>
            </a:r>
            <a:r>
              <a:rPr lang="nl-NL" sz="1200" kern="0" dirty="0">
                <a:effectLst/>
                <a:latin typeface="Georgia" panose="02040502050405020303" pitchFamily="18" charset="0"/>
                <a:ea typeface="Times New Roman" panose="02020603050405020304" pitchFamily="18" charset="0"/>
                <a:cs typeface="Times New Roman" panose="02020603050405020304" pitchFamily="18" charset="0"/>
              </a:rPr>
              <a:t>)</a:t>
            </a:r>
            <a:endParaRPr lang="en-US" sz="1000" baseline="0" dirty="0"/>
          </a:p>
          <a:p>
            <a:pPr marL="0" indent="0" algn="just">
              <a:buFont typeface="Arial" charset="0"/>
              <a:buNone/>
              <a:defRPr/>
            </a:pPr>
            <a:endParaRPr lang="en-US" sz="1000" baseline="0" dirty="0"/>
          </a:p>
          <a:p>
            <a:pPr marL="0" indent="0" algn="just">
              <a:buFont typeface="Arial" charset="0"/>
              <a:buNone/>
              <a:defRPr/>
            </a:pPr>
            <a:r>
              <a:rPr lang="en-US" sz="1000" baseline="0" dirty="0"/>
              <a:t>Access to equitable justice – vehicle to demand rights and to narrowing the justice gap and the lack of accountability.</a:t>
            </a:r>
          </a:p>
        </p:txBody>
      </p:sp>
      <p:sp>
        <p:nvSpPr>
          <p:cNvPr id="4" name="מציין מיקום של כותרת עליונה 3"/>
          <p:cNvSpPr>
            <a:spLocks noGrp="1"/>
          </p:cNvSpPr>
          <p:nvPr>
            <p:ph type="hdr" sz="quarter" idx="10"/>
          </p:nvPr>
        </p:nvSpPr>
        <p:spPr/>
        <p:txBody>
          <a:bodyPr/>
          <a:lstStyle/>
          <a:p>
            <a:r>
              <a:rPr lang="nl-NL"/>
              <a:t>Prof. Ton Liefaard, Leiden</a:t>
            </a:r>
          </a:p>
        </p:txBody>
      </p:sp>
      <p:sp>
        <p:nvSpPr>
          <p:cNvPr id="5" name="מציין מיקום של תאריך 4"/>
          <p:cNvSpPr>
            <a:spLocks noGrp="1"/>
          </p:cNvSpPr>
          <p:nvPr>
            <p:ph type="dt" idx="11"/>
          </p:nvPr>
        </p:nvSpPr>
        <p:spPr/>
        <p:txBody>
          <a:bodyPr/>
          <a:lstStyle/>
          <a:p>
            <a:r>
              <a:rPr lang="nl-NL"/>
              <a:t>25 June 2025</a:t>
            </a:r>
          </a:p>
        </p:txBody>
      </p:sp>
      <p:sp>
        <p:nvSpPr>
          <p:cNvPr id="6" name="מציין מיקום של כותרת תחתונה 5"/>
          <p:cNvSpPr>
            <a:spLocks noGrp="1"/>
          </p:cNvSpPr>
          <p:nvPr>
            <p:ph type="ftr" sz="quarter" idx="12"/>
          </p:nvPr>
        </p:nvSpPr>
        <p:spPr/>
        <p:txBody>
          <a:bodyPr/>
          <a:lstStyle/>
          <a:p>
            <a:r>
              <a:rPr lang="nl-NL"/>
              <a:t>t.liefaard@law.leidenuniv.nl</a:t>
            </a:r>
          </a:p>
        </p:txBody>
      </p:sp>
      <p:sp>
        <p:nvSpPr>
          <p:cNvPr id="7" name="מציין מיקום של מספר שקופית 6"/>
          <p:cNvSpPr>
            <a:spLocks noGrp="1"/>
          </p:cNvSpPr>
          <p:nvPr>
            <p:ph type="sldNum" sz="quarter" idx="13"/>
          </p:nvPr>
        </p:nvSpPr>
        <p:spPr/>
        <p:txBody>
          <a:bodyPr/>
          <a:lstStyle/>
          <a:p>
            <a:fld id="{812ECD43-08E5-4945-BC4F-4857758E978F}" type="slidenum">
              <a:rPr lang="nl-NL" smtClean="0"/>
              <a:t>7</a:t>
            </a:fld>
            <a:endParaRPr lang="nl-NL"/>
          </a:p>
        </p:txBody>
      </p:sp>
    </p:spTree>
    <p:extLst>
      <p:ext uri="{BB962C8B-B14F-4D97-AF65-F5344CB8AC3E}">
        <p14:creationId xmlns:p14="http://schemas.microsoft.com/office/powerpoint/2010/main" val="1706641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Accountability …</a:t>
            </a:r>
          </a:p>
          <a:p>
            <a:endParaRPr lang="en-GB" dirty="0"/>
          </a:p>
          <a:p>
            <a:pPr algn="just"/>
            <a:r>
              <a:rPr lang="en-US" sz="1800" kern="0" dirty="0">
                <a:effectLst/>
                <a:latin typeface="Georgia" panose="02040502050405020303" pitchFamily="18" charset="0"/>
                <a:ea typeface="Times New Roman" panose="02020603050405020304" pitchFamily="18" charset="0"/>
                <a:cs typeface="Times New Roman" panose="02020603050405020304" pitchFamily="18" charset="0"/>
              </a:rPr>
              <a:t>In the context of children’s rights, </a:t>
            </a:r>
            <a:r>
              <a:rPr lang="en-US" sz="1800" b="1" kern="0" dirty="0">
                <a:effectLst/>
                <a:latin typeface="Georgia" panose="02040502050405020303" pitchFamily="18" charset="0"/>
                <a:ea typeface="Times New Roman" panose="02020603050405020304" pitchFamily="18" charset="0"/>
                <a:cs typeface="Times New Roman" panose="02020603050405020304" pitchFamily="18" charset="0"/>
              </a:rPr>
              <a:t>accountability refers to the obligation of governments, institutions, and other duty-bearers </a:t>
            </a:r>
            <a:r>
              <a:rPr lang="en-US" sz="1800" kern="0" dirty="0">
                <a:effectLst/>
                <a:latin typeface="Georgia" panose="02040502050405020303" pitchFamily="18" charset="0"/>
                <a:ea typeface="Times New Roman" panose="02020603050405020304" pitchFamily="18" charset="0"/>
                <a:cs typeface="Times New Roman" panose="02020603050405020304" pitchFamily="18" charset="0"/>
              </a:rPr>
              <a:t>(OHCHR and Centre for Economic and Social Rights, 2013; </a:t>
            </a:r>
            <a:r>
              <a:rPr lang="en-US" sz="1800" kern="0" dirty="0" err="1">
                <a:effectLst/>
                <a:latin typeface="Georgia" panose="02040502050405020303" pitchFamily="18" charset="0"/>
                <a:ea typeface="Times New Roman" panose="02020603050405020304" pitchFamily="18" charset="0"/>
                <a:cs typeface="Times New Roman" panose="02020603050405020304" pitchFamily="18" charset="0"/>
              </a:rPr>
              <a:t>Sedletzki</a:t>
            </a:r>
            <a:r>
              <a:rPr lang="en-US" sz="1800" kern="0" dirty="0">
                <a:effectLst/>
                <a:latin typeface="Georgia" panose="02040502050405020303" pitchFamily="18" charset="0"/>
                <a:ea typeface="Times New Roman" panose="02020603050405020304" pitchFamily="18" charset="0"/>
                <a:cs typeface="Times New Roman" panose="02020603050405020304" pitchFamily="18" charset="0"/>
              </a:rPr>
              <a:t>, 2017) </a:t>
            </a:r>
            <a:r>
              <a:rPr lang="en-US" sz="1800" b="1" kern="0" dirty="0">
                <a:effectLst/>
                <a:latin typeface="Georgia" panose="02040502050405020303" pitchFamily="18" charset="0"/>
                <a:ea typeface="Times New Roman" panose="02020603050405020304" pitchFamily="18" charset="0"/>
                <a:cs typeface="Times New Roman" panose="02020603050405020304" pitchFamily="18" charset="0"/>
              </a:rPr>
              <a:t>to fulfill their responsibilities to protect, promote, and respect the rights of children as outlined in the CRC</a:t>
            </a:r>
            <a:r>
              <a:rPr lang="en-US" sz="1800" kern="0" dirty="0">
                <a:effectLst/>
                <a:latin typeface="Georgia" panose="02040502050405020303" pitchFamily="18" charset="0"/>
                <a:ea typeface="Times New Roman" panose="02020603050405020304" pitchFamily="18" charset="0"/>
                <a:cs typeface="Times New Roman" panose="02020603050405020304" pitchFamily="18" charset="0"/>
              </a:rPr>
              <a:t>. This means establishing mechanisms to address violations, providing remedies, and implementing systemic changes to prevent future breaches. Moreover, accountability encompasses transparency and responsiveness, ensuring that institutions demonstrate how they are meeting their obligations and actively involve children in processes that affect their lives (UNICEF,2015).</a:t>
            </a:r>
          </a:p>
          <a:p>
            <a:pPr algn="just"/>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r>
              <a:rPr lang="en-US" sz="1800" kern="0" dirty="0">
                <a:effectLst/>
                <a:latin typeface="Georgia" panose="02040502050405020303" pitchFamily="18" charset="0"/>
                <a:ea typeface="Times New Roman" panose="02020603050405020304" pitchFamily="18" charset="0"/>
                <a:cs typeface="Times New Roman" panose="02020603050405020304" pitchFamily="18" charset="0"/>
              </a:rPr>
              <a:t>Accountability is essential to bridging the justice gap as it empowers children and their advocates to demand fair treatment, uphold their rights, and foster trust in institutions. It requires not only that violations are addressed when they occur but also that there are proactive measures in place (Center on International Cooperation, 2019).</a:t>
            </a: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a:p>
            <a:r>
              <a:rPr lang="en-GB" dirty="0"/>
              <a:t>In relation to this we need to explore the concept of social accountability, which essentially revolves around the relationship between children and those in power. The quality of that relationship can define to what extent a child feels respected and can find justice.</a:t>
            </a:r>
          </a:p>
          <a:p>
            <a:endParaRPr lang="en-GB" dirty="0"/>
          </a:p>
          <a:p>
            <a:endParaRPr lang="en-GB" dirty="0"/>
          </a:p>
        </p:txBody>
      </p:sp>
      <p:sp>
        <p:nvSpPr>
          <p:cNvPr id="4" name="Tijdelijke aanduiding voor koptekst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a:ea typeface="+mn-ea"/>
                <a:cs typeface="+mn-cs"/>
              </a:rPr>
              <a:t>Prof. Ton Liefaard, Leiden</a:t>
            </a:r>
          </a:p>
        </p:txBody>
      </p:sp>
      <p:sp>
        <p:nvSpPr>
          <p:cNvPr id="5" name="Tijdelijke aanduiding voor datum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a:ea typeface="+mn-ea"/>
                <a:cs typeface="+mn-cs"/>
              </a:rPr>
              <a:t>25 June 2025</a:t>
            </a:r>
          </a:p>
        </p:txBody>
      </p:sp>
      <p:sp>
        <p:nvSpPr>
          <p:cNvPr id="6" name="Tijdelijke aanduiding voor voettekst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a:ea typeface="+mn-ea"/>
                <a:cs typeface="+mn-cs"/>
              </a:rPr>
              <a:t>t.liefaard@law.leidenuniv.nl</a:t>
            </a:r>
          </a:p>
        </p:txBody>
      </p:sp>
      <p:sp>
        <p:nvSpPr>
          <p:cNvPr id="7" name="Tijdelijke aanduiding voor dia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ECD43-08E5-4945-BC4F-4857758E978F}"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1567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dirty="0"/>
              <a:t>The High Commissioner observed that access to justice ‘is a fundamental right in itself and an essential prerequisite for the protection and promotion of all other human rights’.</a:t>
            </a:r>
          </a:p>
        </p:txBody>
      </p:sp>
      <p:sp>
        <p:nvSpPr>
          <p:cNvPr id="4" name="Tijdelijke aanduiding voor koptekst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nl-NL" sz="1200" b="0" i="0" u="none" strike="noStrike" kern="1200" cap="none" spc="0" normalizeH="0" baseline="0" noProof="0">
                <a:ln>
                  <a:noFill/>
                </a:ln>
                <a:solidFill>
                  <a:prstClr val="black"/>
                </a:solidFill>
                <a:effectLst/>
                <a:uLnTx/>
                <a:uFillTx/>
                <a:latin typeface="Calibri"/>
                <a:ea typeface="+mn-ea"/>
                <a:cs typeface="+mn-cs"/>
              </a:rPr>
              <a:t>Prof. T. Liefaard</a:t>
            </a:r>
          </a:p>
        </p:txBody>
      </p:sp>
      <p:sp>
        <p:nvSpPr>
          <p:cNvPr id="5" name="Tijdelijke aanduiding voor datum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altLang="nl-NL" sz="1200" b="0" i="0" u="none" strike="noStrike" kern="1200" cap="none" spc="0" normalizeH="0" baseline="0" noProof="0">
                <a:ln>
                  <a:noFill/>
                </a:ln>
                <a:solidFill>
                  <a:prstClr val="black"/>
                </a:solidFill>
                <a:effectLst/>
                <a:uLnTx/>
                <a:uFillTx/>
                <a:latin typeface="Calibri"/>
                <a:ea typeface="+mn-ea"/>
                <a:cs typeface="+mn-cs"/>
              </a:rPr>
              <a:t>25 June 2025</a:t>
            </a:r>
            <a:endParaRPr kumimoji="0" lang="en-US" altLang="nl-NL"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ijdelijke aanduiding voor voettekst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nl-NL" sz="1200" b="0" i="0" u="none" strike="noStrike" kern="1200" cap="none" spc="0" normalizeH="0" baseline="0" noProof="0">
                <a:ln>
                  <a:noFill/>
                </a:ln>
                <a:solidFill>
                  <a:prstClr val="black"/>
                </a:solidFill>
                <a:effectLst/>
                <a:uLnTx/>
                <a:uFillTx/>
                <a:latin typeface="Calibri"/>
                <a:ea typeface="+mn-ea"/>
                <a:cs typeface="+mn-cs"/>
              </a:rPr>
              <a:t>t.liefaard@law.leidenuniv.nl</a:t>
            </a:r>
          </a:p>
        </p:txBody>
      </p:sp>
      <p:sp>
        <p:nvSpPr>
          <p:cNvPr id="7" name="Tijdelijke aanduiding voor dia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6D559-6E60-4CEE-A6E3-C77AE439D79F}" type="slidenum">
              <a:rPr kumimoji="0" lang="en-US" alt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55934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jdelijke aanduiding voor tekst 5"/>
          <p:cNvSpPr>
            <a:spLocks noGrp="1"/>
          </p:cNvSpPr>
          <p:nvPr>
            <p:ph type="body" sz="quarter" idx="13" hasCustomPrompt="1"/>
          </p:nvPr>
        </p:nvSpPr>
        <p:spPr>
          <a:xfrm>
            <a:off x="1" y="1"/>
            <a:ext cx="12198349" cy="4529874"/>
          </a:xfrm>
          <a:solidFill>
            <a:srgbClr val="8592BC"/>
          </a:solidFill>
        </p:spPr>
        <p:txBody>
          <a:bodyPr>
            <a:normAutofit/>
          </a:bodyPr>
          <a:lstStyle>
            <a:lvl1pPr marL="0" indent="0">
              <a:buNone/>
              <a:defRPr sz="100">
                <a:solidFill>
                  <a:schemeClr val="bg2"/>
                </a:solidFill>
              </a:defRPr>
            </a:lvl1pPr>
          </a:lstStyle>
          <a:p>
            <a:pPr lvl="0"/>
            <a:r>
              <a:rPr lang="en-GB" noProof="0" dirty="0"/>
              <a:t>..</a:t>
            </a:r>
          </a:p>
        </p:txBody>
      </p:sp>
      <p:sp>
        <p:nvSpPr>
          <p:cNvPr id="6" name="Tijdelijke aanduiding voor tekst 5"/>
          <p:cNvSpPr>
            <a:spLocks noGrp="1"/>
          </p:cNvSpPr>
          <p:nvPr>
            <p:ph type="body" sz="quarter" idx="12" hasCustomPrompt="1"/>
          </p:nvPr>
        </p:nvSpPr>
        <p:spPr>
          <a:xfrm>
            <a:off x="1" y="1"/>
            <a:ext cx="12198350" cy="3637349"/>
          </a:xfrm>
          <a:solidFill>
            <a:schemeClr val="bg2"/>
          </a:solidFill>
        </p:spPr>
        <p:txBody>
          <a:bodyPr>
            <a:normAutofit/>
          </a:bodyPr>
          <a:lstStyle>
            <a:lvl1pPr marL="0" indent="0">
              <a:buNone/>
              <a:defRPr sz="100">
                <a:solidFill>
                  <a:schemeClr val="bg2"/>
                </a:solidFill>
              </a:defRPr>
            </a:lvl1pPr>
          </a:lstStyle>
          <a:p>
            <a:pPr lvl="0"/>
            <a:r>
              <a:rPr lang="en-GB" noProof="0" dirty="0"/>
              <a:t>..</a:t>
            </a:r>
          </a:p>
        </p:txBody>
      </p:sp>
      <p:sp>
        <p:nvSpPr>
          <p:cNvPr id="2" name="Titel 1"/>
          <p:cNvSpPr>
            <a:spLocks noGrp="1"/>
          </p:cNvSpPr>
          <p:nvPr>
            <p:ph type="title" hasCustomPrompt="1"/>
          </p:nvPr>
        </p:nvSpPr>
        <p:spPr>
          <a:xfrm>
            <a:off x="1490662" y="894051"/>
            <a:ext cx="10319495" cy="1619677"/>
          </a:xfrm>
        </p:spPr>
        <p:txBody>
          <a:bodyPr/>
          <a:lstStyle>
            <a:lvl1pPr algn="l">
              <a:defRPr sz="5400">
                <a:solidFill>
                  <a:schemeClr val="bg1"/>
                </a:solidFill>
              </a:defRPr>
            </a:lvl1pPr>
          </a:lstStyle>
          <a:p>
            <a:r>
              <a:rPr lang="en-GB" noProof="0" dirty="0"/>
              <a:t>Title presentation</a:t>
            </a:r>
          </a:p>
        </p:txBody>
      </p:sp>
      <p:sp>
        <p:nvSpPr>
          <p:cNvPr id="20" name="Tijdelijke aanduiding voor tekst 19"/>
          <p:cNvSpPr>
            <a:spLocks noGrp="1"/>
          </p:cNvSpPr>
          <p:nvPr>
            <p:ph type="body" sz="quarter" idx="14" hasCustomPrompt="1"/>
          </p:nvPr>
        </p:nvSpPr>
        <p:spPr>
          <a:xfrm>
            <a:off x="1490662" y="3929529"/>
            <a:ext cx="5848950" cy="385022"/>
          </a:xfrm>
        </p:spPr>
        <p:txBody>
          <a:bodyPr anchor="ctr">
            <a:normAutofit/>
          </a:bodyPr>
          <a:lstStyle>
            <a:lvl1pPr marL="0" indent="0">
              <a:buNone/>
              <a:defRPr sz="2400">
                <a:solidFill>
                  <a:schemeClr val="bg1"/>
                </a:solidFill>
              </a:defRPr>
            </a:lvl1pPr>
          </a:lstStyle>
          <a:p>
            <a:pPr lvl="0"/>
            <a:r>
              <a:rPr lang="en-GB" noProof="0" dirty="0"/>
              <a:t>Subtitle presentation</a:t>
            </a:r>
          </a:p>
        </p:txBody>
      </p:sp>
      <p:sp>
        <p:nvSpPr>
          <p:cNvPr id="8" name="Tijdelijke aanduiding voor datum 3"/>
          <p:cNvSpPr>
            <a:spLocks noGrp="1"/>
          </p:cNvSpPr>
          <p:nvPr>
            <p:ph type="dt" sz="half" idx="2"/>
          </p:nvPr>
        </p:nvSpPr>
        <p:spPr>
          <a:xfrm>
            <a:off x="7467328" y="3929669"/>
            <a:ext cx="4326359" cy="385439"/>
          </a:xfrm>
          <a:prstGeom prst="rect">
            <a:avLst/>
          </a:prstGeom>
        </p:spPr>
        <p:txBody>
          <a:bodyPr vert="horz" lIns="0" tIns="0" rIns="0" bIns="0" rtlCol="0" anchor="ctr"/>
          <a:lstStyle>
            <a:lvl1pPr algn="r">
              <a:defRPr sz="2400">
                <a:solidFill>
                  <a:schemeClr val="bg1"/>
                </a:solidFill>
              </a:defRPr>
            </a:lvl1pPr>
          </a:lstStyle>
          <a:p>
            <a:endParaRPr lang="en-GB" noProof="0" dirty="0"/>
          </a:p>
        </p:txBody>
      </p:sp>
      <p:grpSp>
        <p:nvGrpSpPr>
          <p:cNvPr id="18" name="Grid" hidden="1"/>
          <p:cNvGrpSpPr/>
          <p:nvPr userDrawn="1"/>
        </p:nvGrpSpPr>
        <p:grpSpPr>
          <a:xfrm>
            <a:off x="-4" y="0"/>
            <a:ext cx="12198355" cy="7626352"/>
            <a:chOff x="-4" y="0"/>
            <a:chExt cx="12198355" cy="7626352"/>
          </a:xfrm>
        </p:grpSpPr>
        <p:sp>
          <p:nvSpPr>
            <p:cNvPr id="19" name="Rechthoek 18"/>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22" name="Rechthoek 21"/>
            <p:cNvSpPr/>
            <p:nvPr userDrawn="1"/>
          </p:nvSpPr>
          <p:spPr bwMode="auto">
            <a:xfrm rot="5400000">
              <a:off x="-3590022" y="3590019"/>
              <a:ext cx="7626351" cy="446316"/>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23" name="Rechthoek 22"/>
            <p:cNvSpPr/>
            <p:nvPr userDrawn="1"/>
          </p:nvSpPr>
          <p:spPr bwMode="auto">
            <a:xfrm rot="5400000">
              <a:off x="8182843" y="3610844"/>
              <a:ext cx="7626352"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24" name="Rechthoek 23"/>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25" name="Rechthoek 24"/>
            <p:cNvSpPr/>
            <p:nvPr userDrawn="1"/>
          </p:nvSpPr>
          <p:spPr bwMode="auto">
            <a:xfrm>
              <a:off x="0" y="7221686"/>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26" name="Rechthoek 25"/>
            <p:cNvSpPr/>
            <p:nvPr userDrawn="1"/>
          </p:nvSpPr>
          <p:spPr bwMode="auto">
            <a:xfrm>
              <a:off x="0" y="4537584"/>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grpSp>
      <p:pic>
        <p:nvPicPr>
          <p:cNvPr id="28" name="Picture 71"/>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415940" y="5491598"/>
            <a:ext cx="2674361" cy="119497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hthoek 3"/>
          <p:cNvSpPr/>
          <p:nvPr userDrawn="1"/>
        </p:nvSpPr>
        <p:spPr>
          <a:xfrm>
            <a:off x="50269" y="7221683"/>
            <a:ext cx="5328826" cy="3373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6" name="Afbeelding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0662" y="7289018"/>
            <a:ext cx="3588750" cy="270000"/>
          </a:xfrm>
          <a:prstGeom prst="rect">
            <a:avLst/>
          </a:prstGeom>
        </p:spPr>
      </p:pic>
    </p:spTree>
    <p:extLst>
      <p:ext uri="{BB962C8B-B14F-4D97-AF65-F5344CB8AC3E}">
        <p14:creationId xmlns:p14="http://schemas.microsoft.com/office/powerpoint/2010/main" val="103637975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2" presetClass="entr" presetSubtype="1" decel="100000" fill="hold" grpId="0" nodeType="withEffect">
                                  <p:stCondLst>
                                    <p:cond delay="0"/>
                                  </p:stCondLst>
                                  <p:childTnLst>
                                    <p:set>
                                      <p:cBhvr>
                                        <p:cTn id="9" dur="1" fill="hold">
                                          <p:stCondLst>
                                            <p:cond delay="0"/>
                                          </p:stCondLst>
                                        </p:cTn>
                                        <p:tgtEl>
                                          <p:spTgt spid="7">
                                            <p:bg/>
                                          </p:spTgt>
                                        </p:tgtEl>
                                        <p:attrNameLst>
                                          <p:attrName>style.visibility</p:attrName>
                                        </p:attrNameLst>
                                      </p:cBhvr>
                                      <p:to>
                                        <p:strVal val="visible"/>
                                      </p:to>
                                    </p:set>
                                    <p:anim calcmode="lin" valueType="num">
                                      <p:cBhvr additive="base">
                                        <p:cTn id="10" dur="1000" fill="hold"/>
                                        <p:tgtEl>
                                          <p:spTgt spid="7">
                                            <p:bg/>
                                          </p:spTgt>
                                        </p:tgtEl>
                                        <p:attrNameLst>
                                          <p:attrName>ppt_x</p:attrName>
                                        </p:attrNameLst>
                                      </p:cBhvr>
                                      <p:tavLst>
                                        <p:tav tm="0">
                                          <p:val>
                                            <p:strVal val="#ppt_x"/>
                                          </p:val>
                                        </p:tav>
                                        <p:tav tm="100000">
                                          <p:val>
                                            <p:strVal val="#ppt_x"/>
                                          </p:val>
                                        </p:tav>
                                      </p:tavLst>
                                    </p:anim>
                                    <p:anim calcmode="lin" valueType="num">
                                      <p:cBhvr additive="base">
                                        <p:cTn id="11" dur="1000" fill="hold"/>
                                        <p:tgtEl>
                                          <p:spTgt spid="7">
                                            <p:bg/>
                                          </p:spTgt>
                                        </p:tgtEl>
                                        <p:attrNameLst>
                                          <p:attrName>ppt_y</p:attrName>
                                        </p:attrNameLst>
                                      </p:cBhvr>
                                      <p:tavLst>
                                        <p:tav tm="0">
                                          <p:val>
                                            <p:strVal val="0-#ppt_h/2"/>
                                          </p:val>
                                        </p:tav>
                                        <p:tav tm="100000">
                                          <p:val>
                                            <p:strVal val="#ppt_y"/>
                                          </p:val>
                                        </p:tav>
                                      </p:tavLst>
                                    </p:anim>
                                  </p:childTnLst>
                                </p:cTn>
                              </p:par>
                              <p:par>
                                <p:cTn id="12" presetID="2" presetClass="entr" presetSubtype="1" decel="100000" fill="hold" grpId="0" nodeType="with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additive="base">
                                        <p:cTn id="1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5" dur="1000" fill="hold"/>
                                        <p:tgtEl>
                                          <p:spTgt spid="7">
                                            <p:txEl>
                                              <p:pRg st="0" end="0"/>
                                            </p:txEl>
                                          </p:spTgt>
                                        </p:tgtEl>
                                        <p:attrNameLst>
                                          <p:attrName>ppt_y</p:attrName>
                                        </p:attrNameLst>
                                      </p:cBhvr>
                                      <p:tavLst>
                                        <p:tav tm="0">
                                          <p:val>
                                            <p:strVal val="0-#ppt_h/2"/>
                                          </p:val>
                                        </p:tav>
                                        <p:tav tm="100000">
                                          <p:val>
                                            <p:strVal val="#ppt_y"/>
                                          </p:val>
                                        </p:tav>
                                      </p:tavLst>
                                    </p:anim>
                                  </p:childTnLst>
                                </p:cTn>
                              </p:par>
                              <p:par>
                                <p:cTn id="16" presetID="2" presetClass="entr" presetSubtype="1" decel="100000" fill="hold" grpId="0" nodeType="withEffect">
                                  <p:stCondLst>
                                    <p:cond delay="250"/>
                                  </p:stCondLst>
                                  <p:childTnLst>
                                    <p:set>
                                      <p:cBhvr>
                                        <p:cTn id="17" dur="1" fill="hold">
                                          <p:stCondLst>
                                            <p:cond delay="0"/>
                                          </p:stCondLst>
                                        </p:cTn>
                                        <p:tgtEl>
                                          <p:spTgt spid="6">
                                            <p:bg/>
                                          </p:spTgt>
                                        </p:tgtEl>
                                        <p:attrNameLst>
                                          <p:attrName>style.visibility</p:attrName>
                                        </p:attrNameLst>
                                      </p:cBhvr>
                                      <p:to>
                                        <p:strVal val="visible"/>
                                      </p:to>
                                    </p:set>
                                    <p:anim calcmode="lin" valueType="num">
                                      <p:cBhvr additive="base">
                                        <p:cTn id="18" dur="1000" fill="hold"/>
                                        <p:tgtEl>
                                          <p:spTgt spid="6">
                                            <p:bg/>
                                          </p:spTgt>
                                        </p:tgtEl>
                                        <p:attrNameLst>
                                          <p:attrName>ppt_x</p:attrName>
                                        </p:attrNameLst>
                                      </p:cBhvr>
                                      <p:tavLst>
                                        <p:tav tm="0">
                                          <p:val>
                                            <p:strVal val="#ppt_x"/>
                                          </p:val>
                                        </p:tav>
                                        <p:tav tm="100000">
                                          <p:val>
                                            <p:strVal val="#ppt_x"/>
                                          </p:val>
                                        </p:tav>
                                      </p:tavLst>
                                    </p:anim>
                                    <p:anim calcmode="lin" valueType="num">
                                      <p:cBhvr additive="base">
                                        <p:cTn id="19" dur="1000" fill="hold"/>
                                        <p:tgtEl>
                                          <p:spTgt spid="6">
                                            <p:bg/>
                                          </p:spTgt>
                                        </p:tgtEl>
                                        <p:attrNameLst>
                                          <p:attrName>ppt_y</p:attrName>
                                        </p:attrNameLst>
                                      </p:cBhvr>
                                      <p:tavLst>
                                        <p:tav tm="0">
                                          <p:val>
                                            <p:strVal val="0-#ppt_h/2"/>
                                          </p:val>
                                        </p:tav>
                                        <p:tav tm="100000">
                                          <p:val>
                                            <p:strVal val="#ppt_y"/>
                                          </p:val>
                                        </p:tav>
                                      </p:tavLst>
                                    </p:anim>
                                  </p:childTnLst>
                                </p:cTn>
                              </p:par>
                              <p:par>
                                <p:cTn id="20" presetID="2" presetClass="entr" presetSubtype="1" decel="100000" fill="hold" grpId="0" nodeType="withEffect">
                                  <p:stCondLst>
                                    <p:cond delay="250"/>
                                  </p:stCondLst>
                                  <p:childTnLst>
                                    <p:set>
                                      <p:cBhvr>
                                        <p:cTn id="21" dur="1" fill="hold">
                                          <p:stCondLst>
                                            <p:cond delay="0"/>
                                          </p:stCondLst>
                                        </p:cTn>
                                        <p:tgtEl>
                                          <p:spTgt spid="6">
                                            <p:txEl>
                                              <p:pRg st="0" end="0"/>
                                            </p:txEl>
                                          </p:spTgt>
                                        </p:tgtEl>
                                        <p:attrNameLst>
                                          <p:attrName>style.visibility</p:attrName>
                                        </p:attrNameLst>
                                      </p:cBhvr>
                                      <p:to>
                                        <p:strVal val="visible"/>
                                      </p:to>
                                    </p:set>
                                    <p:anim calcmode="lin" valueType="num">
                                      <p:cBhvr additive="base">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3" dur="1000" fill="hold"/>
                                        <p:tgtEl>
                                          <p:spTgt spid="6">
                                            <p:txEl>
                                              <p:pRg st="0" end="0"/>
                                            </p:txEl>
                                          </p:spTgt>
                                        </p:tgtEl>
                                        <p:attrNameLst>
                                          <p:attrName>ppt_y</p:attrName>
                                        </p:attrNameLst>
                                      </p:cBhvr>
                                      <p:tavLst>
                                        <p:tav tm="0">
                                          <p:val>
                                            <p:strVal val="0-#ppt_h/2"/>
                                          </p:val>
                                        </p:tav>
                                        <p:tav tm="100000">
                                          <p:val>
                                            <p:strVal val="#ppt_y"/>
                                          </p:val>
                                        </p:tav>
                                      </p:tavLst>
                                    </p:anim>
                                  </p:childTnLst>
                                </p:cTn>
                              </p:par>
                              <p:par>
                                <p:cTn id="24" presetID="10" presetClass="entr" presetSubtype="0" fill="hold" grpId="0" nodeType="withEffect">
                                  <p:stCondLst>
                                    <p:cond delay="1000"/>
                                  </p:stCondLst>
                                  <p:childTnLst>
                                    <p:set>
                                      <p:cBhvr>
                                        <p:cTn id="25" dur="1" fill="hold">
                                          <p:stCondLst>
                                            <p:cond delay="0"/>
                                          </p:stCondLst>
                                        </p:cTn>
                                        <p:tgtEl>
                                          <p:spTgt spid="20">
                                            <p:txEl>
                                              <p:pRg st="0" end="0"/>
                                            </p:txEl>
                                          </p:spTgt>
                                        </p:tgtEl>
                                        <p:attrNameLst>
                                          <p:attrName>style.visibility</p:attrName>
                                        </p:attrNameLst>
                                      </p:cBhvr>
                                      <p:to>
                                        <p:strVal val="visible"/>
                                      </p:to>
                                    </p:set>
                                    <p:animEffect transition="in" filter="fade">
                                      <p:cBhvr>
                                        <p:cTn id="26" dur="750"/>
                                        <p:tgtEl>
                                          <p:spTgt spid="20">
                                            <p:txEl>
                                              <p:pRg st="0" end="0"/>
                                            </p:txEl>
                                          </p:spTgt>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750"/>
                                        <p:tgtEl>
                                          <p:spTgt spid="8"/>
                                        </p:tgtEl>
                                      </p:cBhvr>
                                    </p:animEffect>
                                  </p:childTnLst>
                                </p:cTn>
                              </p:par>
                              <p:par>
                                <p:cTn id="30" presetID="10" presetClass="entr" presetSubtype="0" fill="hold" nodeType="withEffect">
                                  <p:stCondLst>
                                    <p:cond delay="150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7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tmplLst>
          <p:tmpl>
            <p:tnLst>
              <p:par>
                <p:cTn presetID="2" presetClass="entr" presetSubtype="1"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ppt_x"/>
                          </p:val>
                        </p:tav>
                        <p:tav tm="100000">
                          <p:val>
                            <p:strVal val="#ppt_x"/>
                          </p:val>
                        </p:tav>
                      </p:tavLst>
                    </p:anim>
                    <p:anim calcmode="lin" valueType="num">
                      <p:cBhvr additive="base">
                        <p:cTn dur="1000" fill="hold"/>
                        <p:tgtEl>
                          <p:spTgt spid="7"/>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ppt_x"/>
                          </p:val>
                        </p:tav>
                        <p:tav tm="100000">
                          <p:val>
                            <p:strVal val="#ppt_x"/>
                          </p:val>
                        </p:tav>
                      </p:tavLst>
                    </p:anim>
                    <p:anim calcmode="lin" valueType="num">
                      <p:cBhvr additive="base">
                        <p:cTn dur="1000" fill="hold"/>
                        <p:tgtEl>
                          <p:spTgt spid="7"/>
                        </p:tgtEl>
                        <p:attrNameLst>
                          <p:attrName>ppt_y</p:attrName>
                        </p:attrNameLst>
                      </p:cBhvr>
                      <p:tavLst>
                        <p:tav tm="0">
                          <p:val>
                            <p:strVal val="0-#ppt_h/2"/>
                          </p:val>
                        </p:tav>
                        <p:tav tm="100000">
                          <p:val>
                            <p:strVal val="#ppt_y"/>
                          </p:val>
                        </p:tav>
                      </p:tavLst>
                    </p:anim>
                  </p:childTnLst>
                </p:cTn>
              </p:par>
            </p:tnLst>
          </p:tmpl>
        </p:tmplLst>
      </p:bldP>
      <p:bldP spid="6" grpId="0" build="p" animBg="1">
        <p:tmplLst>
          <p:tmpl>
            <p:tnLst>
              <p:par>
                <p:cTn presetID="2" presetClass="entr" presetSubtype="1"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0-#ppt_h/2"/>
                          </p:val>
                        </p:tav>
                        <p:tav tm="100000">
                          <p:val>
                            <p:strVal val="#ppt_y"/>
                          </p:val>
                        </p:tav>
                      </p:tavLst>
                    </p:anim>
                  </p:childTnLst>
                </p:cTn>
              </p:par>
            </p:tnLst>
          </p:tmpl>
        </p:tmplLst>
      </p:bldP>
      <p:bldP spid="2" grpId="0"/>
      <p:bldP spid="20" grpId="0" build="p">
        <p:tmplLst>
          <p:tmpl lvl="1">
            <p:tnLst>
              <p:par>
                <p:cTn presetID="10" presetClass="entr" presetSubtype="0" fill="hold" nodeType="withEffect">
                  <p:stCondLst>
                    <p:cond delay="1000"/>
                  </p:stCondLst>
                  <p:childTnLst>
                    <p:set>
                      <p:cBhvr>
                        <p:cTn dur="1" fill="hold">
                          <p:stCondLst>
                            <p:cond delay="0"/>
                          </p:stCondLst>
                        </p:cTn>
                        <p:tgtEl>
                          <p:spTgt spid="20"/>
                        </p:tgtEl>
                        <p:attrNameLst>
                          <p:attrName>style.visibility</p:attrName>
                        </p:attrNameLst>
                      </p:cBhvr>
                      <p:to>
                        <p:strVal val="visible"/>
                      </p:to>
                    </p:set>
                    <p:animEffect transition="in" filter="fade">
                      <p:cBhvr>
                        <p:cTn dur="750"/>
                        <p:tgtEl>
                          <p:spTgt spid="20"/>
                        </p:tgtEl>
                      </p:cBhvr>
                    </p:animEffect>
                  </p:childTnLst>
                </p:cTn>
              </p:par>
            </p:tnLst>
          </p:tmpl>
        </p:tmplLst>
      </p:bldP>
      <p:bldP spid="8"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ph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Title</a:t>
            </a:r>
          </a:p>
        </p:txBody>
      </p:sp>
      <p:sp>
        <p:nvSpPr>
          <p:cNvPr id="4" name="Tijdelijke aanduiding voor grafiek 3"/>
          <p:cNvSpPr>
            <a:spLocks noGrp="1"/>
          </p:cNvSpPr>
          <p:nvPr>
            <p:ph type="chart" sz="quarter" idx="13" hasCustomPrompt="1"/>
          </p:nvPr>
        </p:nvSpPr>
        <p:spPr>
          <a:xfrm>
            <a:off x="404663" y="1252836"/>
            <a:ext cx="11389023" cy="5545251"/>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en-GB" noProof="0" dirty="0"/>
              <a:t>Click here to insert</a:t>
            </a:r>
            <a:br>
              <a:rPr lang="en-GB" noProof="0" dirty="0"/>
            </a:br>
            <a:r>
              <a:rPr lang="en-GB" noProof="0" dirty="0"/>
              <a:t>a graph</a:t>
            </a:r>
          </a:p>
        </p:txBody>
      </p:sp>
      <p:grpSp>
        <p:nvGrpSpPr>
          <p:cNvPr id="20" name="Grid" hidden="1"/>
          <p:cNvGrpSpPr/>
          <p:nvPr userDrawn="1"/>
        </p:nvGrpSpPr>
        <p:grpSpPr>
          <a:xfrm>
            <a:off x="-3" y="0"/>
            <a:ext cx="12198354" cy="7626352"/>
            <a:chOff x="-3" y="0"/>
            <a:chExt cx="12198354" cy="7626352"/>
          </a:xfrm>
        </p:grpSpPr>
        <p:sp>
          <p:nvSpPr>
            <p:cNvPr id="21" name="Rechthoek 20"/>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22" name="Rechthoek 21"/>
            <p:cNvSpPr/>
            <p:nvPr userDrawn="1"/>
          </p:nvSpPr>
          <p:spPr bwMode="auto">
            <a:xfrm rot="5400000">
              <a:off x="8182843" y="3610844"/>
              <a:ext cx="7626352"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23" name="Rechthoek 22"/>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24" name="Rechthoek 23"/>
            <p:cNvSpPr/>
            <p:nvPr userDrawn="1"/>
          </p:nvSpPr>
          <p:spPr bwMode="auto">
            <a:xfrm>
              <a:off x="0" y="7221686"/>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25" name="Rechthoek 24"/>
            <p:cNvSpPr/>
            <p:nvPr userDrawn="1"/>
          </p:nvSpPr>
          <p:spPr bwMode="auto">
            <a:xfrm>
              <a:off x="0" y="6798087"/>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26" name="Rechthoek 25"/>
            <p:cNvSpPr/>
            <p:nvPr userDrawn="1"/>
          </p:nvSpPr>
          <p:spPr bwMode="auto">
            <a:xfrm rot="5400000">
              <a:off x="-3610847" y="3610844"/>
              <a:ext cx="7626352"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grpSp>
    </p:spTree>
    <p:extLst>
      <p:ext uri="{BB962C8B-B14F-4D97-AF65-F5344CB8AC3E}">
        <p14:creationId xmlns:p14="http://schemas.microsoft.com/office/powerpoint/2010/main" val="2702950967"/>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deo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Title</a:t>
            </a:r>
          </a:p>
        </p:txBody>
      </p:sp>
      <p:sp>
        <p:nvSpPr>
          <p:cNvPr id="13" name="Tijdelijke aanduiding voor media 12"/>
          <p:cNvSpPr>
            <a:spLocks noGrp="1"/>
          </p:cNvSpPr>
          <p:nvPr>
            <p:ph type="media" sz="quarter" idx="13" hasCustomPrompt="1"/>
          </p:nvPr>
        </p:nvSpPr>
        <p:spPr>
          <a:xfrm>
            <a:off x="404663" y="1252836"/>
            <a:ext cx="11389023" cy="5545251"/>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en-GB" noProof="0" dirty="0"/>
              <a:t>Click here to insert</a:t>
            </a:r>
            <a:br>
              <a:rPr lang="en-GB" noProof="0" dirty="0"/>
            </a:br>
            <a:r>
              <a:rPr lang="en-GB" noProof="0" dirty="0"/>
              <a:t>a video</a:t>
            </a:r>
          </a:p>
        </p:txBody>
      </p:sp>
      <p:grpSp>
        <p:nvGrpSpPr>
          <p:cNvPr id="14" name="Grid" hidden="1"/>
          <p:cNvGrpSpPr/>
          <p:nvPr userDrawn="1"/>
        </p:nvGrpSpPr>
        <p:grpSpPr>
          <a:xfrm>
            <a:off x="-3" y="0"/>
            <a:ext cx="12198354" cy="7626352"/>
            <a:chOff x="-3" y="0"/>
            <a:chExt cx="12198354" cy="7626352"/>
          </a:xfrm>
        </p:grpSpPr>
        <p:sp>
          <p:nvSpPr>
            <p:cNvPr id="15" name="Rechthoek 14"/>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6" name="Rechthoek 15"/>
            <p:cNvSpPr/>
            <p:nvPr userDrawn="1"/>
          </p:nvSpPr>
          <p:spPr bwMode="auto">
            <a:xfrm rot="5400000">
              <a:off x="8182843" y="3610844"/>
              <a:ext cx="7626352"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7" name="Rechthoek 16"/>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8" name="Rechthoek 17"/>
            <p:cNvSpPr/>
            <p:nvPr userDrawn="1"/>
          </p:nvSpPr>
          <p:spPr bwMode="auto">
            <a:xfrm>
              <a:off x="0" y="7221686"/>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9" name="Rechthoek 18"/>
            <p:cNvSpPr/>
            <p:nvPr userDrawn="1"/>
          </p:nvSpPr>
          <p:spPr bwMode="auto">
            <a:xfrm>
              <a:off x="0" y="6798087"/>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20" name="Rechthoek 19"/>
            <p:cNvSpPr/>
            <p:nvPr userDrawn="1"/>
          </p:nvSpPr>
          <p:spPr bwMode="auto">
            <a:xfrm rot="5400000">
              <a:off x="-3610847" y="3610844"/>
              <a:ext cx="7626352"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grpSp>
    </p:spTree>
    <p:extLst>
      <p:ext uri="{BB962C8B-B14F-4D97-AF65-F5344CB8AC3E}">
        <p14:creationId xmlns:p14="http://schemas.microsoft.com/office/powerpoint/2010/main" val="2653170741"/>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Tijdelijke aanduiding voor tekst 5"/>
          <p:cNvSpPr>
            <a:spLocks noGrp="1"/>
          </p:cNvSpPr>
          <p:nvPr>
            <p:ph type="body" sz="quarter" idx="12" hasCustomPrompt="1"/>
          </p:nvPr>
        </p:nvSpPr>
        <p:spPr>
          <a:xfrm>
            <a:off x="1" y="1"/>
            <a:ext cx="12198350" cy="4529874"/>
          </a:xfrm>
          <a:solidFill>
            <a:schemeClr val="bg2"/>
          </a:solidFill>
        </p:spPr>
        <p:txBody>
          <a:bodyPr>
            <a:normAutofit/>
          </a:bodyPr>
          <a:lstStyle>
            <a:lvl1pPr marL="0" indent="0">
              <a:buNone/>
              <a:defRPr sz="100">
                <a:solidFill>
                  <a:schemeClr val="bg2"/>
                </a:solidFill>
              </a:defRPr>
            </a:lvl1pPr>
          </a:lstStyle>
          <a:p>
            <a:pPr lvl="0"/>
            <a:r>
              <a:rPr lang="en-GB" noProof="0" dirty="0"/>
              <a:t>..</a:t>
            </a:r>
          </a:p>
        </p:txBody>
      </p:sp>
      <p:sp>
        <p:nvSpPr>
          <p:cNvPr id="2" name="Titel 1"/>
          <p:cNvSpPr>
            <a:spLocks noGrp="1"/>
          </p:cNvSpPr>
          <p:nvPr>
            <p:ph type="title" hasCustomPrompt="1"/>
          </p:nvPr>
        </p:nvSpPr>
        <p:spPr>
          <a:xfrm>
            <a:off x="1490662" y="894051"/>
            <a:ext cx="10319495" cy="1619677"/>
          </a:xfrm>
        </p:spPr>
        <p:txBody>
          <a:bodyPr/>
          <a:lstStyle>
            <a:lvl1pPr algn="l">
              <a:defRPr sz="5400">
                <a:solidFill>
                  <a:schemeClr val="bg1"/>
                </a:solidFill>
              </a:defRPr>
            </a:lvl1pPr>
          </a:lstStyle>
          <a:p>
            <a:r>
              <a:rPr lang="en-GB" noProof="0" dirty="0"/>
              <a:t>Title closure</a:t>
            </a:r>
          </a:p>
        </p:txBody>
      </p:sp>
      <p:grpSp>
        <p:nvGrpSpPr>
          <p:cNvPr id="18" name="Grid" hidden="1"/>
          <p:cNvGrpSpPr/>
          <p:nvPr userDrawn="1"/>
        </p:nvGrpSpPr>
        <p:grpSpPr>
          <a:xfrm>
            <a:off x="-4" y="0"/>
            <a:ext cx="12198355" cy="7626352"/>
            <a:chOff x="-4" y="0"/>
            <a:chExt cx="12198355" cy="7626352"/>
          </a:xfrm>
        </p:grpSpPr>
        <p:sp>
          <p:nvSpPr>
            <p:cNvPr id="19" name="Rechthoek 18"/>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22" name="Rechthoek 21"/>
            <p:cNvSpPr/>
            <p:nvPr userDrawn="1"/>
          </p:nvSpPr>
          <p:spPr bwMode="auto">
            <a:xfrm rot="5400000">
              <a:off x="-3590022" y="3590019"/>
              <a:ext cx="7626351" cy="446316"/>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23" name="Rechthoek 22"/>
            <p:cNvSpPr/>
            <p:nvPr userDrawn="1"/>
          </p:nvSpPr>
          <p:spPr bwMode="auto">
            <a:xfrm rot="5400000">
              <a:off x="8182843" y="3610844"/>
              <a:ext cx="7626352"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24" name="Rechthoek 23"/>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25" name="Rechthoek 24"/>
            <p:cNvSpPr/>
            <p:nvPr userDrawn="1"/>
          </p:nvSpPr>
          <p:spPr bwMode="auto">
            <a:xfrm>
              <a:off x="0" y="7221686"/>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26" name="Rechthoek 25"/>
            <p:cNvSpPr/>
            <p:nvPr userDrawn="1"/>
          </p:nvSpPr>
          <p:spPr bwMode="auto">
            <a:xfrm>
              <a:off x="0" y="4537584"/>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grpSp>
      <p:pic>
        <p:nvPicPr>
          <p:cNvPr id="28" name="Picture 71"/>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415940" y="5491598"/>
            <a:ext cx="2674361" cy="119497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hthoek 3"/>
          <p:cNvSpPr/>
          <p:nvPr userDrawn="1"/>
        </p:nvSpPr>
        <p:spPr>
          <a:xfrm>
            <a:off x="50269" y="7221683"/>
            <a:ext cx="5328826" cy="3373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6" name="Afbeelding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0662" y="7289018"/>
            <a:ext cx="3588750" cy="270000"/>
          </a:xfrm>
          <a:prstGeom prst="rect">
            <a:avLst/>
          </a:prstGeom>
        </p:spPr>
      </p:pic>
    </p:spTree>
    <p:extLst>
      <p:ext uri="{BB962C8B-B14F-4D97-AF65-F5344CB8AC3E}">
        <p14:creationId xmlns:p14="http://schemas.microsoft.com/office/powerpoint/2010/main" val="20940884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2" presetClass="entr" presetSubtype="1" decel="100000" fill="hold" grpId="0" nodeType="withEffect">
                                  <p:stCondLst>
                                    <p:cond delay="250"/>
                                  </p:stCondLst>
                                  <p:childTnLst>
                                    <p:set>
                                      <p:cBhvr>
                                        <p:cTn id="9" dur="1" fill="hold">
                                          <p:stCondLst>
                                            <p:cond delay="0"/>
                                          </p:stCondLst>
                                        </p:cTn>
                                        <p:tgtEl>
                                          <p:spTgt spid="6">
                                            <p:bg/>
                                          </p:spTgt>
                                        </p:tgtEl>
                                        <p:attrNameLst>
                                          <p:attrName>style.visibility</p:attrName>
                                        </p:attrNameLst>
                                      </p:cBhvr>
                                      <p:to>
                                        <p:strVal val="visible"/>
                                      </p:to>
                                    </p:set>
                                    <p:anim calcmode="lin" valueType="num">
                                      <p:cBhvr additive="base">
                                        <p:cTn id="10" dur="1000" fill="hold"/>
                                        <p:tgtEl>
                                          <p:spTgt spid="6">
                                            <p:bg/>
                                          </p:spTgt>
                                        </p:tgtEl>
                                        <p:attrNameLst>
                                          <p:attrName>ppt_x</p:attrName>
                                        </p:attrNameLst>
                                      </p:cBhvr>
                                      <p:tavLst>
                                        <p:tav tm="0">
                                          <p:val>
                                            <p:strVal val="#ppt_x"/>
                                          </p:val>
                                        </p:tav>
                                        <p:tav tm="100000">
                                          <p:val>
                                            <p:strVal val="#ppt_x"/>
                                          </p:val>
                                        </p:tav>
                                      </p:tavLst>
                                    </p:anim>
                                    <p:anim calcmode="lin" valueType="num">
                                      <p:cBhvr additive="base">
                                        <p:cTn id="11" dur="1000" fill="hold"/>
                                        <p:tgtEl>
                                          <p:spTgt spid="6">
                                            <p:bg/>
                                          </p:spTgt>
                                        </p:tgtEl>
                                        <p:attrNameLst>
                                          <p:attrName>ppt_y</p:attrName>
                                        </p:attrNameLst>
                                      </p:cBhvr>
                                      <p:tavLst>
                                        <p:tav tm="0">
                                          <p:val>
                                            <p:strVal val="0-#ppt_h/2"/>
                                          </p:val>
                                        </p:tav>
                                        <p:tav tm="100000">
                                          <p:val>
                                            <p:strVal val="#ppt_y"/>
                                          </p:val>
                                        </p:tav>
                                      </p:tavLst>
                                    </p:anim>
                                  </p:childTnLst>
                                </p:cTn>
                              </p:par>
                              <p:par>
                                <p:cTn id="12" presetID="2" presetClass="entr" presetSubtype="1" decel="100000" fill="hold" grpId="0" nodeType="withEffect">
                                  <p:stCondLst>
                                    <p:cond delay="25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additive="base">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5" dur="1000" fill="hold"/>
                                        <p:tgtEl>
                                          <p:spTgt spid="6">
                                            <p:txEl>
                                              <p:pRg st="0" end="0"/>
                                            </p:txEl>
                                          </p:spTgt>
                                        </p:tgtEl>
                                        <p:attrNameLst>
                                          <p:attrName>ppt_y</p:attrName>
                                        </p:attrNameLst>
                                      </p:cBhvr>
                                      <p:tavLst>
                                        <p:tav tm="0">
                                          <p:val>
                                            <p:strVal val="0-#ppt_h/2"/>
                                          </p:val>
                                        </p:tav>
                                        <p:tav tm="100000">
                                          <p:val>
                                            <p:strVal val="#ppt_y"/>
                                          </p:val>
                                        </p:tav>
                                      </p:tavLst>
                                    </p:anim>
                                  </p:childTnLst>
                                </p:cTn>
                              </p:par>
                              <p:par>
                                <p:cTn id="16" presetID="10" presetClass="entr" presetSubtype="0" fill="hold" nodeType="withEffect">
                                  <p:stCondLst>
                                    <p:cond delay="150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7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tmplLst>
          <p:tmpl>
            <p:tnLst>
              <p:par>
                <p:cTn presetID="2" presetClass="entr" presetSubtype="1"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0-#ppt_h/2"/>
                          </p:val>
                        </p:tav>
                        <p:tav tm="100000">
                          <p:val>
                            <p:strVal val="#ppt_y"/>
                          </p:val>
                        </p:tav>
                      </p:tavLst>
                    </p:anim>
                  </p:childTnLst>
                </p:cTn>
              </p:par>
            </p:tnLst>
          </p:tmpl>
        </p:tmplLst>
      </p:bldP>
      <p:bldP spid="2"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3221646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fsluiting">
    <p:spTree>
      <p:nvGrpSpPr>
        <p:cNvPr id="1" name=""/>
        <p:cNvGrpSpPr/>
        <p:nvPr/>
      </p:nvGrpSpPr>
      <p:grpSpPr>
        <a:xfrm>
          <a:off x="0" y="0"/>
          <a:ext cx="0" cy="0"/>
          <a:chOff x="0" y="0"/>
          <a:chExt cx="0" cy="0"/>
        </a:xfrm>
      </p:grpSpPr>
      <p:sp>
        <p:nvSpPr>
          <p:cNvPr id="6" name="Tijdelijke aanduiding voor tekst 5"/>
          <p:cNvSpPr>
            <a:spLocks noGrp="1"/>
          </p:cNvSpPr>
          <p:nvPr>
            <p:ph type="body" sz="quarter" idx="12" hasCustomPrompt="1"/>
          </p:nvPr>
        </p:nvSpPr>
        <p:spPr>
          <a:xfrm>
            <a:off x="1" y="3"/>
            <a:ext cx="12198350" cy="5028564"/>
          </a:xfrm>
          <a:solidFill>
            <a:schemeClr val="bg2"/>
          </a:solidFill>
        </p:spPr>
        <p:txBody>
          <a:bodyPr>
            <a:normAutofit/>
          </a:bodyPr>
          <a:lstStyle>
            <a:lvl1pPr marL="0" indent="0">
              <a:buNone/>
              <a:defRPr sz="100">
                <a:solidFill>
                  <a:schemeClr val="bg2"/>
                </a:solidFill>
              </a:defRPr>
            </a:lvl1pPr>
          </a:lstStyle>
          <a:p>
            <a:pPr lvl="0"/>
            <a:r>
              <a:rPr lang="en-US" noProof="0" dirty="0"/>
              <a:t>..</a:t>
            </a:r>
          </a:p>
        </p:txBody>
      </p:sp>
      <p:sp>
        <p:nvSpPr>
          <p:cNvPr id="2" name="Titel 1"/>
          <p:cNvSpPr>
            <a:spLocks noGrp="1"/>
          </p:cNvSpPr>
          <p:nvPr>
            <p:ph type="title" hasCustomPrompt="1"/>
          </p:nvPr>
        </p:nvSpPr>
        <p:spPr>
          <a:xfrm>
            <a:off x="1776445" y="1170681"/>
            <a:ext cx="9859533" cy="1841738"/>
          </a:xfrm>
        </p:spPr>
        <p:txBody>
          <a:bodyPr/>
          <a:lstStyle>
            <a:lvl1pPr algn="l">
              <a:defRPr sz="5900" baseline="0">
                <a:solidFill>
                  <a:schemeClr val="bg1"/>
                </a:solidFill>
              </a:defRPr>
            </a:lvl1pPr>
          </a:lstStyle>
          <a:p>
            <a:r>
              <a:rPr lang="en-US" noProof="0" dirty="0"/>
              <a:t>Title closure</a:t>
            </a:r>
          </a:p>
        </p:txBody>
      </p:sp>
      <p:pic>
        <p:nvPicPr>
          <p:cNvPr id="9"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04127" y="7276476"/>
            <a:ext cx="4787492" cy="300250"/>
          </a:xfrm>
          <a:prstGeom prst="rect">
            <a:avLst/>
          </a:prstGeom>
        </p:spPr>
      </p:pic>
      <p:pic>
        <p:nvPicPr>
          <p:cNvPr id="10" name="Picture 71"/>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528839" y="5575169"/>
            <a:ext cx="3146641" cy="1172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356292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2" presetClass="entr" presetSubtype="1" decel="100000" fill="hold" grpId="0" nodeType="withEffect">
                                  <p:stCondLst>
                                    <p:cond delay="250"/>
                                  </p:stCondLst>
                                  <p:childTnLst>
                                    <p:set>
                                      <p:cBhvr>
                                        <p:cTn id="9" dur="1" fill="hold">
                                          <p:stCondLst>
                                            <p:cond delay="0"/>
                                          </p:stCondLst>
                                        </p:cTn>
                                        <p:tgtEl>
                                          <p:spTgt spid="6">
                                            <p:bg/>
                                          </p:spTgt>
                                        </p:tgtEl>
                                        <p:attrNameLst>
                                          <p:attrName>style.visibility</p:attrName>
                                        </p:attrNameLst>
                                      </p:cBhvr>
                                      <p:to>
                                        <p:strVal val="visible"/>
                                      </p:to>
                                    </p:set>
                                    <p:anim calcmode="lin" valueType="num">
                                      <p:cBhvr additive="base">
                                        <p:cTn id="10" dur="1000" fill="hold"/>
                                        <p:tgtEl>
                                          <p:spTgt spid="6">
                                            <p:bg/>
                                          </p:spTgt>
                                        </p:tgtEl>
                                        <p:attrNameLst>
                                          <p:attrName>ppt_x</p:attrName>
                                        </p:attrNameLst>
                                      </p:cBhvr>
                                      <p:tavLst>
                                        <p:tav tm="0">
                                          <p:val>
                                            <p:strVal val="#ppt_x"/>
                                          </p:val>
                                        </p:tav>
                                        <p:tav tm="100000">
                                          <p:val>
                                            <p:strVal val="#ppt_x"/>
                                          </p:val>
                                        </p:tav>
                                      </p:tavLst>
                                    </p:anim>
                                    <p:anim calcmode="lin" valueType="num">
                                      <p:cBhvr additive="base">
                                        <p:cTn id="11" dur="1000" fill="hold"/>
                                        <p:tgtEl>
                                          <p:spTgt spid="6">
                                            <p:bg/>
                                          </p:spTgt>
                                        </p:tgtEl>
                                        <p:attrNameLst>
                                          <p:attrName>ppt_y</p:attrName>
                                        </p:attrNameLst>
                                      </p:cBhvr>
                                      <p:tavLst>
                                        <p:tav tm="0">
                                          <p:val>
                                            <p:strVal val="0-#ppt_h/2"/>
                                          </p:val>
                                        </p:tav>
                                        <p:tav tm="100000">
                                          <p:val>
                                            <p:strVal val="#ppt_y"/>
                                          </p:val>
                                        </p:tav>
                                      </p:tavLst>
                                    </p:anim>
                                  </p:childTnLst>
                                </p:cTn>
                              </p:par>
                              <p:par>
                                <p:cTn id="12" presetID="2" presetClass="entr" presetSubtype="1" decel="100000" fill="hold" grpId="0" nodeType="withEffect">
                                  <p:stCondLst>
                                    <p:cond delay="25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additive="base">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5" dur="1000" fill="hold"/>
                                        <p:tgtEl>
                                          <p:spTgt spid="6">
                                            <p:txEl>
                                              <p:pRg st="0" end="0"/>
                                            </p:txEl>
                                          </p:spTgt>
                                        </p:tgtEl>
                                        <p:attrNameLst>
                                          <p:attrName>ppt_y</p:attrName>
                                        </p:attrNameLst>
                                      </p:cBhvr>
                                      <p:tavLst>
                                        <p:tav tm="0">
                                          <p:val>
                                            <p:strVal val="0-#ppt_h/2"/>
                                          </p:val>
                                        </p:tav>
                                        <p:tav tm="100000">
                                          <p:val>
                                            <p:strVal val="#ppt_y"/>
                                          </p:val>
                                        </p:tav>
                                      </p:tavLst>
                                    </p:anim>
                                  </p:childTnLst>
                                </p:cTn>
                              </p:par>
                              <p:par>
                                <p:cTn id="16" presetID="10" presetClass="entr" presetSubtype="0" fill="hold" nodeType="withEffect">
                                  <p:stCondLst>
                                    <p:cond delay="15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tmplLst>
          <p:tmpl>
            <p:tnLst>
              <p:par>
                <p:cTn presetID="2" presetClass="entr" presetSubtype="1"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0-#ppt_h/2"/>
                          </p:val>
                        </p:tav>
                        <p:tav tm="100000">
                          <p:val>
                            <p:strVal val="#ppt_y"/>
                          </p:val>
                        </p:tav>
                      </p:tavLst>
                    </p:anim>
                  </p:childTnLst>
                </p:cTn>
              </p:par>
            </p:tnLst>
          </p:tmpl>
        </p:tmplLst>
      </p:bldP>
      <p:bldP spid="2"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xt &amp; Image 25%/75%">
  <p:cSld name="1_Text &amp; Image 25%/75%">
    <p:spTree>
      <p:nvGrpSpPr>
        <p:cNvPr id="1" name="Shape 34"/>
        <p:cNvGrpSpPr/>
        <p:nvPr/>
      </p:nvGrpSpPr>
      <p:grpSpPr>
        <a:xfrm>
          <a:off x="0" y="0"/>
          <a:ext cx="0" cy="0"/>
          <a:chOff x="0" y="0"/>
          <a:chExt cx="0" cy="0"/>
        </a:xfrm>
      </p:grpSpPr>
      <p:sp>
        <p:nvSpPr>
          <p:cNvPr id="35" name="Google Shape;35;p15"/>
          <p:cNvSpPr txBox="1">
            <a:spLocks noGrp="1"/>
          </p:cNvSpPr>
          <p:nvPr>
            <p:ph type="title"/>
          </p:nvPr>
        </p:nvSpPr>
        <p:spPr>
          <a:xfrm>
            <a:off x="404662" y="450002"/>
            <a:ext cx="11389024" cy="480453"/>
          </a:xfrm>
          <a:prstGeom prst="rect">
            <a:avLst/>
          </a:prstGeom>
          <a:noFill/>
          <a:ln>
            <a:noFill/>
          </a:ln>
        </p:spPr>
        <p:txBody>
          <a:bodyPr spcFirstLastPara="1" wrap="square" lIns="0" tIns="0" rIns="0" bIns="0" anchor="ctr" anchorCtr="0">
            <a:noAutofit/>
          </a:bodyPr>
          <a:lstStyle>
            <a:lvl1pPr lvl="0" algn="l">
              <a:spcBef>
                <a:spcPts val="0"/>
              </a:spcBef>
              <a:spcAft>
                <a:spcPts val="0"/>
              </a:spcAft>
              <a:buClr>
                <a:schemeClr val="lt2"/>
              </a:buClr>
              <a:buSzPts val="4000"/>
              <a:buFont typeface="Georgi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15"/>
          <p:cNvSpPr txBox="1">
            <a:spLocks noGrp="1"/>
          </p:cNvSpPr>
          <p:nvPr>
            <p:ph type="body" idx="1"/>
          </p:nvPr>
        </p:nvSpPr>
        <p:spPr>
          <a:xfrm>
            <a:off x="404663" y="1393200"/>
            <a:ext cx="3534273" cy="5333147"/>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600"/>
              </a:spcBef>
              <a:spcAft>
                <a:spcPts val="0"/>
              </a:spcAft>
              <a:buSzPts val="1800"/>
              <a:buChar char="•"/>
              <a:defRPr/>
            </a:lvl1pPr>
            <a:lvl2pPr marL="914400" lvl="1" indent="-342900" algn="l">
              <a:lnSpc>
                <a:spcPct val="90000"/>
              </a:lnSpc>
              <a:spcBef>
                <a:spcPts val="600"/>
              </a:spcBef>
              <a:spcAft>
                <a:spcPts val="0"/>
              </a:spcAft>
              <a:buSzPts val="1800"/>
              <a:buChar char="-"/>
              <a:defRPr/>
            </a:lvl2pPr>
            <a:lvl3pPr marL="1371600" lvl="2" indent="-228600" algn="l">
              <a:lnSpc>
                <a:spcPct val="90000"/>
              </a:lnSpc>
              <a:spcBef>
                <a:spcPts val="600"/>
              </a:spcBef>
              <a:spcAft>
                <a:spcPts val="0"/>
              </a:spcAft>
              <a:buClr>
                <a:schemeClr val="lt2"/>
              </a:buClr>
              <a:buSzPts val="1800"/>
              <a:buNone/>
              <a:defRPr/>
            </a:lvl3pPr>
            <a:lvl4pPr marL="1828800" lvl="3" indent="-228600" algn="l">
              <a:lnSpc>
                <a:spcPct val="90000"/>
              </a:lnSpc>
              <a:spcBef>
                <a:spcPts val="600"/>
              </a:spcBef>
              <a:spcAft>
                <a:spcPts val="0"/>
              </a:spcAft>
              <a:buClr>
                <a:schemeClr val="lt2"/>
              </a:buClr>
              <a:buSzPts val="1800"/>
              <a:buNone/>
              <a:defRPr/>
            </a:lvl4pPr>
            <a:lvl5pPr marL="2286000" lvl="4" indent="-228600" algn="l">
              <a:lnSpc>
                <a:spcPct val="90000"/>
              </a:lnSpc>
              <a:spcBef>
                <a:spcPts val="600"/>
              </a:spcBef>
              <a:spcAft>
                <a:spcPts val="0"/>
              </a:spcAft>
              <a:buClr>
                <a:schemeClr val="dk2"/>
              </a:buClr>
              <a:buSzPts val="1800"/>
              <a:buNone/>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600"/>
              </a:spcBef>
              <a:spcAft>
                <a:spcPts val="0"/>
              </a:spcAft>
              <a:buSzPts val="1800"/>
              <a:buChar char="-"/>
              <a:defRPr/>
            </a:lvl7pPr>
            <a:lvl8pPr marL="3657600" lvl="7" indent="-228600" algn="l">
              <a:lnSpc>
                <a:spcPct val="90000"/>
              </a:lnSpc>
              <a:spcBef>
                <a:spcPts val="600"/>
              </a:spcBef>
              <a:spcAft>
                <a:spcPts val="0"/>
              </a:spcAft>
              <a:buClr>
                <a:schemeClr val="lt2"/>
              </a:buClr>
              <a:buSzPts val="1800"/>
              <a:buNone/>
              <a:defRPr/>
            </a:lvl8pPr>
            <a:lvl9pPr marL="4114800" lvl="8" indent="-228600" algn="l">
              <a:lnSpc>
                <a:spcPct val="90000"/>
              </a:lnSpc>
              <a:spcBef>
                <a:spcPts val="600"/>
              </a:spcBef>
              <a:spcAft>
                <a:spcPts val="600"/>
              </a:spcAft>
              <a:buClr>
                <a:schemeClr val="lt2"/>
              </a:buClr>
              <a:buSzPts val="1800"/>
              <a:buNone/>
              <a:defRPr/>
            </a:lvl9pPr>
          </a:lstStyle>
          <a:p>
            <a:endParaRPr/>
          </a:p>
        </p:txBody>
      </p:sp>
      <p:sp>
        <p:nvSpPr>
          <p:cNvPr id="37" name="Google Shape;37;p15"/>
          <p:cNvSpPr>
            <a:spLocks noGrp="1"/>
          </p:cNvSpPr>
          <p:nvPr>
            <p:ph type="pic" idx="2"/>
          </p:nvPr>
        </p:nvSpPr>
        <p:spPr>
          <a:xfrm>
            <a:off x="4141268" y="1392869"/>
            <a:ext cx="7652271" cy="5333148"/>
          </a:xfrm>
          <a:prstGeom prst="rect">
            <a:avLst/>
          </a:prstGeom>
          <a:solidFill>
            <a:srgbClr val="E5E8F1"/>
          </a:solidFill>
          <a:ln>
            <a:noFill/>
          </a:ln>
        </p:spPr>
      </p:sp>
      <p:sp>
        <p:nvSpPr>
          <p:cNvPr id="38" name="Google Shape;38;p15"/>
          <p:cNvSpPr txBox="1">
            <a:spLocks noGrp="1"/>
          </p:cNvSpPr>
          <p:nvPr>
            <p:ph type="sldNum" idx="12"/>
          </p:nvPr>
        </p:nvSpPr>
        <p:spPr>
          <a:xfrm>
            <a:off x="9132785" y="7198333"/>
            <a:ext cx="2744787" cy="4060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Georgia"/>
                <a:ea typeface="Georgia"/>
                <a:cs typeface="Georgia"/>
                <a:sym typeface="Georgia"/>
              </a:defRPr>
            </a:lvl1pPr>
            <a:lvl2pPr marL="0" lvl="1" indent="0" algn="r">
              <a:spcBef>
                <a:spcPts val="0"/>
              </a:spcBef>
              <a:buNone/>
              <a:defRPr sz="1200">
                <a:solidFill>
                  <a:schemeClr val="lt1"/>
                </a:solidFill>
                <a:latin typeface="Georgia"/>
                <a:ea typeface="Georgia"/>
                <a:cs typeface="Georgia"/>
                <a:sym typeface="Georgia"/>
              </a:defRPr>
            </a:lvl2pPr>
            <a:lvl3pPr marL="0" lvl="2" indent="0" algn="r">
              <a:spcBef>
                <a:spcPts val="0"/>
              </a:spcBef>
              <a:buNone/>
              <a:defRPr sz="1200">
                <a:solidFill>
                  <a:schemeClr val="lt1"/>
                </a:solidFill>
                <a:latin typeface="Georgia"/>
                <a:ea typeface="Georgia"/>
                <a:cs typeface="Georgia"/>
                <a:sym typeface="Georgia"/>
              </a:defRPr>
            </a:lvl3pPr>
            <a:lvl4pPr marL="0" lvl="3" indent="0" algn="r">
              <a:spcBef>
                <a:spcPts val="0"/>
              </a:spcBef>
              <a:buNone/>
              <a:defRPr sz="1200">
                <a:solidFill>
                  <a:schemeClr val="lt1"/>
                </a:solidFill>
                <a:latin typeface="Georgia"/>
                <a:ea typeface="Georgia"/>
                <a:cs typeface="Georgia"/>
                <a:sym typeface="Georgia"/>
              </a:defRPr>
            </a:lvl4pPr>
            <a:lvl5pPr marL="0" lvl="4" indent="0" algn="r">
              <a:spcBef>
                <a:spcPts val="0"/>
              </a:spcBef>
              <a:buNone/>
              <a:defRPr sz="1200">
                <a:solidFill>
                  <a:schemeClr val="lt1"/>
                </a:solidFill>
                <a:latin typeface="Georgia"/>
                <a:ea typeface="Georgia"/>
                <a:cs typeface="Georgia"/>
                <a:sym typeface="Georgia"/>
              </a:defRPr>
            </a:lvl5pPr>
            <a:lvl6pPr marL="0" lvl="5" indent="0" algn="r">
              <a:spcBef>
                <a:spcPts val="0"/>
              </a:spcBef>
              <a:buNone/>
              <a:defRPr sz="1200">
                <a:solidFill>
                  <a:schemeClr val="lt1"/>
                </a:solidFill>
                <a:latin typeface="Georgia"/>
                <a:ea typeface="Georgia"/>
                <a:cs typeface="Georgia"/>
                <a:sym typeface="Georgia"/>
              </a:defRPr>
            </a:lvl6pPr>
            <a:lvl7pPr marL="0" lvl="6" indent="0" algn="r">
              <a:spcBef>
                <a:spcPts val="0"/>
              </a:spcBef>
              <a:buNone/>
              <a:defRPr sz="1200">
                <a:solidFill>
                  <a:schemeClr val="lt1"/>
                </a:solidFill>
                <a:latin typeface="Georgia"/>
                <a:ea typeface="Georgia"/>
                <a:cs typeface="Georgia"/>
                <a:sym typeface="Georgia"/>
              </a:defRPr>
            </a:lvl7pPr>
            <a:lvl8pPr marL="0" lvl="7" indent="0" algn="r">
              <a:spcBef>
                <a:spcPts val="0"/>
              </a:spcBef>
              <a:buNone/>
              <a:defRPr sz="1200">
                <a:solidFill>
                  <a:schemeClr val="lt1"/>
                </a:solidFill>
                <a:latin typeface="Georgia"/>
                <a:ea typeface="Georgia"/>
                <a:cs typeface="Georgia"/>
                <a:sym typeface="Georgia"/>
              </a:defRPr>
            </a:lvl8pPr>
            <a:lvl9pPr marL="0" lvl="8" indent="0" algn="r">
              <a:spcBef>
                <a:spcPts val="0"/>
              </a:spcBef>
              <a:buNone/>
              <a:defRPr sz="1200">
                <a:solidFill>
                  <a:schemeClr val="lt1"/>
                </a:solidFill>
                <a:latin typeface="Georgia"/>
                <a:ea typeface="Georgia"/>
                <a:cs typeface="Georgia"/>
                <a:sym typeface="Georgia"/>
              </a:defRPr>
            </a:lvl9pPr>
          </a:lstStyle>
          <a:p>
            <a:fld id="{00000000-1234-1234-1234-123412341234}" type="slidenum">
              <a:rPr lang="nl-NL" smtClean="0"/>
              <a:pPr/>
              <a:t>‹nr.›</a:t>
            </a:fld>
            <a:endParaRPr lang="nl-NL"/>
          </a:p>
        </p:txBody>
      </p:sp>
    </p:spTree>
    <p:extLst>
      <p:ext uri="{BB962C8B-B14F-4D97-AF65-F5344CB8AC3E}">
        <p14:creationId xmlns:p14="http://schemas.microsoft.com/office/powerpoint/2010/main" val="3829535027"/>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Title</a:t>
            </a:r>
          </a:p>
        </p:txBody>
      </p:sp>
      <p:sp>
        <p:nvSpPr>
          <p:cNvPr id="3" name="Tijdelijke aanduiding voor verticale tekst 2"/>
          <p:cNvSpPr>
            <a:spLocks noGrp="1"/>
          </p:cNvSpPr>
          <p:nvPr>
            <p:ph type="body" orient="vert" idx="1" hasCustomPrompt="1"/>
          </p:nvPr>
        </p:nvSpPr>
        <p:spPr>
          <a:xfrm>
            <a:off x="404663" y="1253168"/>
            <a:ext cx="6846640" cy="5545250"/>
          </a:xfrm>
          <a:noFill/>
        </p:spPr>
        <p:txBody>
          <a:bodyPr vert="horz" wrap="none" lIns="0" tIns="0" rIns="0" bIns="0"/>
          <a:lstStyle>
            <a:lvl1pPr marL="361950" indent="-361950">
              <a:spcBef>
                <a:spcPts val="800"/>
              </a:spcBef>
              <a:spcAft>
                <a:spcPts val="800"/>
              </a:spcAft>
              <a:buClr>
                <a:schemeClr val="bg2"/>
              </a:buClr>
              <a:buFont typeface="+mj-lt"/>
              <a:buAutoNum type="arabicPeriod"/>
              <a:defRPr sz="2400">
                <a:solidFill>
                  <a:schemeClr val="bg2"/>
                </a:solidFill>
              </a:defRPr>
            </a:lvl1pPr>
            <a:lvl2pPr marL="542925" indent="-180975">
              <a:buClr>
                <a:schemeClr val="bg2"/>
              </a:buClr>
              <a:buFont typeface="Arial" panose="020B0604020202020204" pitchFamily="34" charset="0"/>
              <a:buChar char="•"/>
              <a:defRPr>
                <a:solidFill>
                  <a:schemeClr val="bg2"/>
                </a:solidFill>
              </a:defRPr>
            </a:lvl2pPr>
            <a:lvl3pPr>
              <a:defRPr>
                <a:solidFill>
                  <a:schemeClr val="bg2"/>
                </a:solidFill>
              </a:defRPr>
            </a:lvl3pPr>
            <a:lvl4pPr>
              <a:defRPr>
                <a:solidFill>
                  <a:schemeClr val="bg2"/>
                </a:solidFill>
              </a:defRPr>
            </a:lvl4pPr>
            <a:lvl5pPr>
              <a:defRPr>
                <a:solidFill>
                  <a:schemeClr val="accent1"/>
                </a:solidFill>
              </a:defRPr>
            </a:lvl5pPr>
            <a:lvl6pPr marL="361950" indent="-361950">
              <a:spcBef>
                <a:spcPts val="800"/>
              </a:spcBef>
              <a:spcAft>
                <a:spcPts val="800"/>
              </a:spcAft>
              <a:buClr>
                <a:schemeClr val="bg2"/>
              </a:buClr>
              <a:buFont typeface="+mj-lt"/>
              <a:buAutoNum type="arabicPeriod"/>
              <a:tabLst/>
              <a:defRPr sz="2400">
                <a:solidFill>
                  <a:schemeClr val="bg2"/>
                </a:solidFill>
              </a:defRPr>
            </a:lvl6pPr>
            <a:lvl7pPr marL="542925" indent="-180975">
              <a:buClr>
                <a:schemeClr val="bg2"/>
              </a:buClr>
              <a:buFont typeface="Arial" panose="020B0604020202020204" pitchFamily="34" charset="0"/>
              <a:buChar char="•"/>
              <a:defRPr>
                <a:solidFill>
                  <a:schemeClr val="bg2"/>
                </a:solidFill>
              </a:defRPr>
            </a:lvl7pPr>
            <a:lvl8pPr>
              <a:defRPr>
                <a:solidFill>
                  <a:schemeClr val="bg2"/>
                </a:solidFill>
              </a:defRPr>
            </a:lvl8pPr>
            <a:lvl9pPr>
              <a:defRPr>
                <a:solidFill>
                  <a:schemeClr val="bg2"/>
                </a:solidFill>
              </a:defRPr>
            </a:lvl9pPr>
          </a:lstStyle>
          <a:p>
            <a:pPr lvl="0"/>
            <a:r>
              <a:rPr lang="en-GB" noProof="0" dirty="0"/>
              <a:t>Numbering</a:t>
            </a:r>
          </a:p>
          <a:p>
            <a:pPr lvl="1"/>
            <a:r>
              <a:rPr lang="en-GB" noProof="0" dirty="0"/>
              <a:t>Bullet</a:t>
            </a:r>
          </a:p>
          <a:p>
            <a:pPr lvl="2"/>
            <a:r>
              <a:rPr lang="en-GB" noProof="0" dirty="0"/>
              <a:t>Plain text</a:t>
            </a:r>
          </a:p>
          <a:p>
            <a:pPr lvl="3"/>
            <a:r>
              <a:rPr lang="en-GB" noProof="0" dirty="0"/>
              <a:t>Header dark blue</a:t>
            </a:r>
          </a:p>
          <a:p>
            <a:pPr lvl="4"/>
            <a:r>
              <a:rPr lang="en-GB" noProof="0" dirty="0"/>
              <a:t>Header yellow</a:t>
            </a:r>
          </a:p>
          <a:p>
            <a:pPr lvl="5"/>
            <a:r>
              <a:rPr lang="en-GB" noProof="0" dirty="0"/>
              <a:t>Numbering</a:t>
            </a:r>
          </a:p>
          <a:p>
            <a:pPr lvl="6"/>
            <a:r>
              <a:rPr lang="en-GB" noProof="0" dirty="0"/>
              <a:t>Bullet</a:t>
            </a:r>
          </a:p>
          <a:p>
            <a:pPr lvl="7"/>
            <a:r>
              <a:rPr lang="en-GB" sz="1800" noProof="0" dirty="0"/>
              <a:t>Plain text</a:t>
            </a:r>
          </a:p>
          <a:p>
            <a:pPr lvl="8"/>
            <a:r>
              <a:rPr lang="en-GB" noProof="0" dirty="0"/>
              <a:t>Header dark blue</a:t>
            </a:r>
          </a:p>
        </p:txBody>
      </p:sp>
      <p:sp>
        <p:nvSpPr>
          <p:cNvPr id="7" name="Tijdelijke aanduiding voor afbeelding 13"/>
          <p:cNvSpPr>
            <a:spLocks noGrp="1"/>
          </p:cNvSpPr>
          <p:nvPr>
            <p:ph type="pic" sz="quarter" idx="13" hasCustomPrompt="1"/>
          </p:nvPr>
        </p:nvSpPr>
        <p:spPr>
          <a:xfrm>
            <a:off x="7453635" y="1252836"/>
            <a:ext cx="4339905" cy="5545251"/>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en-GB" noProof="0" dirty="0"/>
              <a:t>Click here to insert</a:t>
            </a:r>
            <a:br>
              <a:rPr lang="en-GB" noProof="0" dirty="0"/>
            </a:br>
            <a:r>
              <a:rPr lang="en-GB" noProof="0" dirty="0"/>
              <a:t>an image</a:t>
            </a:r>
          </a:p>
        </p:txBody>
      </p:sp>
      <p:grpSp>
        <p:nvGrpSpPr>
          <p:cNvPr id="8" name="Grid" hidden="1"/>
          <p:cNvGrpSpPr/>
          <p:nvPr userDrawn="1"/>
        </p:nvGrpSpPr>
        <p:grpSpPr>
          <a:xfrm>
            <a:off x="1" y="0"/>
            <a:ext cx="12198353" cy="7626354"/>
            <a:chOff x="-2" y="-1"/>
            <a:chExt cx="12198353" cy="6858004"/>
          </a:xfrm>
        </p:grpSpPr>
        <p:sp>
          <p:nvSpPr>
            <p:cNvPr id="9" name="Rechthoek 8"/>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0" name="Rechthoek 9"/>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2" name="Rechthoek 11"/>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4" name="Rechthoek 13"/>
            <p:cNvSpPr/>
            <p:nvPr userDrawn="1"/>
          </p:nvSpPr>
          <p:spPr bwMode="auto">
            <a:xfrm rot="5400000">
              <a:off x="3923465"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grpSp>
      <p:grpSp>
        <p:nvGrpSpPr>
          <p:cNvPr id="15" name="Grid" hidden="1"/>
          <p:cNvGrpSpPr/>
          <p:nvPr userDrawn="1"/>
        </p:nvGrpSpPr>
        <p:grpSpPr>
          <a:xfrm>
            <a:off x="-3" y="0"/>
            <a:ext cx="12198354" cy="7626352"/>
            <a:chOff x="-3" y="0"/>
            <a:chExt cx="12198354" cy="7626352"/>
          </a:xfrm>
        </p:grpSpPr>
        <p:sp>
          <p:nvSpPr>
            <p:cNvPr id="16" name="Rechthoek 15"/>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7" name="Rechthoek 16"/>
            <p:cNvSpPr/>
            <p:nvPr userDrawn="1"/>
          </p:nvSpPr>
          <p:spPr bwMode="auto">
            <a:xfrm rot="5400000">
              <a:off x="8182843" y="3610844"/>
              <a:ext cx="7626352"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8" name="Rechthoek 17"/>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9" name="Rechthoek 18"/>
            <p:cNvSpPr/>
            <p:nvPr userDrawn="1"/>
          </p:nvSpPr>
          <p:spPr bwMode="auto">
            <a:xfrm>
              <a:off x="0" y="7221686"/>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20" name="Rechthoek 19"/>
            <p:cNvSpPr/>
            <p:nvPr userDrawn="1"/>
          </p:nvSpPr>
          <p:spPr bwMode="auto">
            <a:xfrm>
              <a:off x="0" y="6798087"/>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21" name="Rechthoek 20"/>
            <p:cNvSpPr/>
            <p:nvPr userDrawn="1"/>
          </p:nvSpPr>
          <p:spPr bwMode="auto">
            <a:xfrm rot="5400000">
              <a:off x="-3610847" y="3610844"/>
              <a:ext cx="7626352"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grpSp>
    </p:spTree>
    <p:extLst>
      <p:ext uri="{BB962C8B-B14F-4D97-AF65-F5344CB8AC3E}">
        <p14:creationId xmlns:p14="http://schemas.microsoft.com/office/powerpoint/2010/main" val="54426134"/>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Title</a:t>
            </a:r>
          </a:p>
        </p:txBody>
      </p:sp>
      <p:sp>
        <p:nvSpPr>
          <p:cNvPr id="3" name="Tijdelijke aanduiding voor verticale tekst 2"/>
          <p:cNvSpPr>
            <a:spLocks noGrp="1"/>
          </p:cNvSpPr>
          <p:nvPr>
            <p:ph type="body" orient="vert" idx="1" hasCustomPrompt="1"/>
          </p:nvPr>
        </p:nvSpPr>
        <p:spPr/>
        <p:txBody>
          <a:bodyPr vert="horz"/>
          <a:lstStyle/>
          <a:p>
            <a:pPr lvl="0"/>
            <a:r>
              <a:rPr lang="en-GB" noProof="0" dirty="0"/>
              <a:t>Bullet</a:t>
            </a:r>
          </a:p>
          <a:p>
            <a:pPr lvl="1"/>
            <a:r>
              <a:rPr lang="en-GB" noProof="0" dirty="0"/>
              <a:t>Sub-bullet</a:t>
            </a:r>
          </a:p>
          <a:p>
            <a:pPr lvl="2"/>
            <a:r>
              <a:rPr lang="en-GB" noProof="0" dirty="0"/>
              <a:t>Plain text</a:t>
            </a:r>
          </a:p>
          <a:p>
            <a:pPr lvl="3"/>
            <a:r>
              <a:rPr lang="en-GB" noProof="0" dirty="0"/>
              <a:t>Header dark blue</a:t>
            </a:r>
          </a:p>
          <a:p>
            <a:pPr lvl="4"/>
            <a:r>
              <a:rPr lang="en-GB" noProof="0" dirty="0"/>
              <a:t>Header light blue</a:t>
            </a:r>
          </a:p>
          <a:p>
            <a:pPr lvl="5"/>
            <a:r>
              <a:rPr lang="en-GB" noProof="0" dirty="0"/>
              <a:t>Bullet</a:t>
            </a:r>
          </a:p>
          <a:p>
            <a:pPr lvl="6"/>
            <a:r>
              <a:rPr lang="en-GB" noProof="0" dirty="0"/>
              <a:t>Sub-bullet</a:t>
            </a:r>
          </a:p>
          <a:p>
            <a:pPr lvl="7"/>
            <a:r>
              <a:rPr lang="en-GB" sz="1800" noProof="0" dirty="0"/>
              <a:t>Plain text</a:t>
            </a:r>
          </a:p>
          <a:p>
            <a:pPr lvl="8"/>
            <a:r>
              <a:rPr lang="en-GB" noProof="0" dirty="0"/>
              <a:t>Header dark blue</a:t>
            </a:r>
          </a:p>
        </p:txBody>
      </p:sp>
      <p:grpSp>
        <p:nvGrpSpPr>
          <p:cNvPr id="7" name="Grid" hidden="1"/>
          <p:cNvGrpSpPr/>
          <p:nvPr userDrawn="1"/>
        </p:nvGrpSpPr>
        <p:grpSpPr>
          <a:xfrm>
            <a:off x="-3" y="0"/>
            <a:ext cx="12198354" cy="7626352"/>
            <a:chOff x="-3" y="0"/>
            <a:chExt cx="12198354" cy="7626352"/>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8182843" y="3610844"/>
              <a:ext cx="7626352"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1" name="Rechthoek 10"/>
            <p:cNvSpPr/>
            <p:nvPr userDrawn="1"/>
          </p:nvSpPr>
          <p:spPr bwMode="auto">
            <a:xfrm>
              <a:off x="0" y="7221686"/>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798087"/>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rot="5400000">
              <a:off x="-3610847" y="3610844"/>
              <a:ext cx="7626352"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grpSp>
    </p:spTree>
    <p:extLst>
      <p:ext uri="{BB962C8B-B14F-4D97-AF65-F5344CB8AC3E}">
        <p14:creationId xmlns:p14="http://schemas.microsoft.com/office/powerpoint/2010/main" val="3592596851"/>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mp; Image 75%/25%">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Title</a:t>
            </a:r>
          </a:p>
        </p:txBody>
      </p:sp>
      <p:sp>
        <p:nvSpPr>
          <p:cNvPr id="3" name="Tijdelijke aanduiding voor verticale tekst 2"/>
          <p:cNvSpPr>
            <a:spLocks noGrp="1"/>
          </p:cNvSpPr>
          <p:nvPr>
            <p:ph type="body" orient="vert" idx="1" hasCustomPrompt="1"/>
          </p:nvPr>
        </p:nvSpPr>
        <p:spPr>
          <a:xfrm>
            <a:off x="404663" y="1253168"/>
            <a:ext cx="7926761" cy="5545250"/>
          </a:xfrm>
        </p:spPr>
        <p:txBody>
          <a:bodyPr vert="horz"/>
          <a:lstStyle/>
          <a:p>
            <a:pPr lvl="0"/>
            <a:r>
              <a:rPr lang="en-GB" noProof="0" dirty="0"/>
              <a:t>Bullet</a:t>
            </a:r>
          </a:p>
          <a:p>
            <a:pPr lvl="1"/>
            <a:r>
              <a:rPr lang="en-GB" noProof="0" dirty="0"/>
              <a:t>Sub-bullet</a:t>
            </a:r>
          </a:p>
          <a:p>
            <a:pPr lvl="2"/>
            <a:r>
              <a:rPr lang="en-GB" noProof="0" dirty="0"/>
              <a:t>Plain text</a:t>
            </a:r>
          </a:p>
          <a:p>
            <a:pPr lvl="3"/>
            <a:r>
              <a:rPr lang="en-GB" noProof="0" dirty="0"/>
              <a:t>Header dark blue</a:t>
            </a:r>
          </a:p>
          <a:p>
            <a:pPr lvl="4"/>
            <a:r>
              <a:rPr lang="en-GB" noProof="0" dirty="0"/>
              <a:t>Header light blue</a:t>
            </a:r>
          </a:p>
          <a:p>
            <a:pPr lvl="5"/>
            <a:r>
              <a:rPr lang="en-GB" noProof="0" dirty="0"/>
              <a:t>Bullet</a:t>
            </a:r>
          </a:p>
          <a:p>
            <a:pPr lvl="6"/>
            <a:r>
              <a:rPr lang="en-GB" noProof="0" dirty="0"/>
              <a:t>Sub-bullet</a:t>
            </a:r>
          </a:p>
          <a:p>
            <a:pPr lvl="7"/>
            <a:r>
              <a:rPr lang="en-GB" sz="1800" noProof="0" dirty="0"/>
              <a:t>Plain text</a:t>
            </a:r>
          </a:p>
          <a:p>
            <a:pPr lvl="8"/>
            <a:r>
              <a:rPr lang="en-GB" noProof="0" dirty="0"/>
              <a:t>Header dark blue</a:t>
            </a:r>
          </a:p>
        </p:txBody>
      </p:sp>
      <p:grpSp>
        <p:nvGrpSpPr>
          <p:cNvPr id="7" name="Grid" hidden="1"/>
          <p:cNvGrpSpPr/>
          <p:nvPr userDrawn="1"/>
        </p:nvGrpSpPr>
        <p:grpSpPr>
          <a:xfrm>
            <a:off x="1" y="0"/>
            <a:ext cx="12198353" cy="7626354"/>
            <a:chOff x="-2" y="-1"/>
            <a:chExt cx="12198353"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rot="5400000">
              <a:off x="5003585"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8533755" y="1252836"/>
            <a:ext cx="3259784" cy="5545251"/>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en-GB" noProof="0" dirty="0"/>
              <a:t>Click here to insert</a:t>
            </a:r>
            <a:br>
              <a:rPr lang="en-GB" noProof="0" dirty="0"/>
            </a:br>
            <a:r>
              <a:rPr lang="en-GB" noProof="0" dirty="0"/>
              <a:t>an image</a:t>
            </a:r>
          </a:p>
        </p:txBody>
      </p:sp>
      <p:grpSp>
        <p:nvGrpSpPr>
          <p:cNvPr id="15" name="Grid" hidden="1"/>
          <p:cNvGrpSpPr/>
          <p:nvPr userDrawn="1"/>
        </p:nvGrpSpPr>
        <p:grpSpPr>
          <a:xfrm>
            <a:off x="-3" y="0"/>
            <a:ext cx="12198354" cy="7626352"/>
            <a:chOff x="-3" y="0"/>
            <a:chExt cx="12198354" cy="7626352"/>
          </a:xfrm>
        </p:grpSpPr>
        <p:sp>
          <p:nvSpPr>
            <p:cNvPr id="16" name="Rechthoek 15"/>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7" name="Rechthoek 16"/>
            <p:cNvSpPr/>
            <p:nvPr userDrawn="1"/>
          </p:nvSpPr>
          <p:spPr bwMode="auto">
            <a:xfrm rot="5400000">
              <a:off x="8182843" y="3610844"/>
              <a:ext cx="7626352"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8" name="Rechthoek 17"/>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9" name="Rechthoek 18"/>
            <p:cNvSpPr/>
            <p:nvPr userDrawn="1"/>
          </p:nvSpPr>
          <p:spPr bwMode="auto">
            <a:xfrm>
              <a:off x="0" y="7221686"/>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20" name="Rechthoek 19"/>
            <p:cNvSpPr/>
            <p:nvPr userDrawn="1"/>
          </p:nvSpPr>
          <p:spPr bwMode="auto">
            <a:xfrm>
              <a:off x="0" y="6798087"/>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21" name="Rechthoek 20"/>
            <p:cNvSpPr/>
            <p:nvPr userDrawn="1"/>
          </p:nvSpPr>
          <p:spPr bwMode="auto">
            <a:xfrm rot="5400000">
              <a:off x="-3610847" y="3610844"/>
              <a:ext cx="7626352"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grpSp>
    </p:spTree>
    <p:extLst>
      <p:ext uri="{BB962C8B-B14F-4D97-AF65-F5344CB8AC3E}">
        <p14:creationId xmlns:p14="http://schemas.microsoft.com/office/powerpoint/2010/main" val="3590302820"/>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mp; Image 50%/5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Title</a:t>
            </a:r>
          </a:p>
        </p:txBody>
      </p:sp>
      <p:sp>
        <p:nvSpPr>
          <p:cNvPr id="3" name="Tijdelijke aanduiding voor verticale tekst 2"/>
          <p:cNvSpPr>
            <a:spLocks noGrp="1"/>
          </p:cNvSpPr>
          <p:nvPr>
            <p:ph type="body" orient="vert" idx="1" hasCustomPrompt="1"/>
          </p:nvPr>
        </p:nvSpPr>
        <p:spPr>
          <a:xfrm>
            <a:off x="404662" y="1253168"/>
            <a:ext cx="5593347" cy="5545250"/>
          </a:xfrm>
        </p:spPr>
        <p:txBody>
          <a:bodyPr vert="horz"/>
          <a:lstStyle/>
          <a:p>
            <a:pPr lvl="0"/>
            <a:r>
              <a:rPr lang="en-GB" noProof="0" dirty="0"/>
              <a:t>Bullet</a:t>
            </a:r>
          </a:p>
          <a:p>
            <a:pPr lvl="1"/>
            <a:r>
              <a:rPr lang="en-GB" noProof="0" dirty="0"/>
              <a:t>Sub-bullet</a:t>
            </a:r>
          </a:p>
          <a:p>
            <a:pPr lvl="2"/>
            <a:r>
              <a:rPr lang="en-GB" noProof="0" dirty="0"/>
              <a:t>Plain text</a:t>
            </a:r>
          </a:p>
          <a:p>
            <a:pPr lvl="3"/>
            <a:r>
              <a:rPr lang="en-GB" noProof="0" dirty="0"/>
              <a:t>Header dark blue</a:t>
            </a:r>
          </a:p>
          <a:p>
            <a:pPr lvl="4"/>
            <a:r>
              <a:rPr lang="en-GB" noProof="0" dirty="0"/>
              <a:t>Header light blue</a:t>
            </a:r>
          </a:p>
          <a:p>
            <a:pPr lvl="5"/>
            <a:r>
              <a:rPr lang="en-GB" noProof="0" dirty="0"/>
              <a:t>Bullet</a:t>
            </a:r>
          </a:p>
          <a:p>
            <a:pPr lvl="6"/>
            <a:r>
              <a:rPr lang="en-GB" noProof="0" dirty="0"/>
              <a:t>Sub-bullet</a:t>
            </a:r>
          </a:p>
          <a:p>
            <a:pPr lvl="7"/>
            <a:r>
              <a:rPr lang="en-GB" sz="1800" noProof="0" dirty="0"/>
              <a:t>Plain text</a:t>
            </a:r>
          </a:p>
          <a:p>
            <a:pPr lvl="8"/>
            <a:r>
              <a:rPr lang="en-GB" noProof="0" dirty="0"/>
              <a:t>Header dark blue</a:t>
            </a:r>
          </a:p>
        </p:txBody>
      </p:sp>
      <p:sp>
        <p:nvSpPr>
          <p:cNvPr id="14" name="Tijdelijke aanduiding voor afbeelding 13"/>
          <p:cNvSpPr>
            <a:spLocks noGrp="1"/>
          </p:cNvSpPr>
          <p:nvPr>
            <p:ph type="pic" sz="quarter" idx="13" hasCustomPrompt="1"/>
          </p:nvPr>
        </p:nvSpPr>
        <p:spPr>
          <a:xfrm>
            <a:off x="6200776" y="1252836"/>
            <a:ext cx="5592763" cy="5545251"/>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en-GB" noProof="0" dirty="0"/>
              <a:t>Click here to insert</a:t>
            </a:r>
            <a:br>
              <a:rPr lang="en-GB" noProof="0" dirty="0"/>
            </a:br>
            <a:r>
              <a:rPr lang="en-GB" noProof="0" dirty="0"/>
              <a:t>an image</a:t>
            </a:r>
          </a:p>
        </p:txBody>
      </p:sp>
      <p:grpSp>
        <p:nvGrpSpPr>
          <p:cNvPr id="15" name="Grid" hidden="1"/>
          <p:cNvGrpSpPr/>
          <p:nvPr userDrawn="1"/>
        </p:nvGrpSpPr>
        <p:grpSpPr>
          <a:xfrm>
            <a:off x="-3" y="0"/>
            <a:ext cx="12198354" cy="7626352"/>
            <a:chOff x="-3" y="0"/>
            <a:chExt cx="12198354" cy="7626352"/>
          </a:xfrm>
        </p:grpSpPr>
        <p:sp>
          <p:nvSpPr>
            <p:cNvPr id="16" name="Rechthoek 15"/>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7" name="Rechthoek 16"/>
            <p:cNvSpPr/>
            <p:nvPr userDrawn="1"/>
          </p:nvSpPr>
          <p:spPr bwMode="auto">
            <a:xfrm rot="5400000">
              <a:off x="8182843" y="3610844"/>
              <a:ext cx="7626352"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8" name="Rechthoek 17"/>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9" name="Rechthoek 18"/>
            <p:cNvSpPr/>
            <p:nvPr userDrawn="1"/>
          </p:nvSpPr>
          <p:spPr bwMode="auto">
            <a:xfrm>
              <a:off x="0" y="7221686"/>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20" name="Rechthoek 19"/>
            <p:cNvSpPr/>
            <p:nvPr userDrawn="1"/>
          </p:nvSpPr>
          <p:spPr bwMode="auto">
            <a:xfrm>
              <a:off x="0" y="6798087"/>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21" name="Rechthoek 20"/>
            <p:cNvSpPr/>
            <p:nvPr userDrawn="1"/>
          </p:nvSpPr>
          <p:spPr bwMode="auto">
            <a:xfrm rot="5400000">
              <a:off x="-3610847" y="3610844"/>
              <a:ext cx="7626352"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grpSp>
    </p:spTree>
    <p:extLst>
      <p:ext uri="{BB962C8B-B14F-4D97-AF65-F5344CB8AC3E}">
        <p14:creationId xmlns:p14="http://schemas.microsoft.com/office/powerpoint/2010/main" val="3682767422"/>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mp; Image 25%/75%">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Title</a:t>
            </a:r>
          </a:p>
        </p:txBody>
      </p:sp>
      <p:sp>
        <p:nvSpPr>
          <p:cNvPr id="3" name="Tijdelijke aanduiding voor verticale tekst 2"/>
          <p:cNvSpPr>
            <a:spLocks noGrp="1"/>
          </p:cNvSpPr>
          <p:nvPr>
            <p:ph type="body" orient="vert" idx="1" hasCustomPrompt="1"/>
          </p:nvPr>
        </p:nvSpPr>
        <p:spPr>
          <a:xfrm>
            <a:off x="404663" y="1253168"/>
            <a:ext cx="3534273" cy="5545250"/>
          </a:xfrm>
        </p:spPr>
        <p:txBody>
          <a:bodyPr vert="horz"/>
          <a:lstStyle/>
          <a:p>
            <a:pPr lvl="0"/>
            <a:r>
              <a:rPr lang="en-GB" noProof="0" dirty="0"/>
              <a:t>Bullet</a:t>
            </a:r>
          </a:p>
          <a:p>
            <a:pPr lvl="1"/>
            <a:r>
              <a:rPr lang="en-GB" noProof="0" dirty="0"/>
              <a:t>Sub-bullet</a:t>
            </a:r>
          </a:p>
          <a:p>
            <a:pPr lvl="2"/>
            <a:r>
              <a:rPr lang="en-GB" noProof="0" dirty="0"/>
              <a:t>Plain text</a:t>
            </a:r>
          </a:p>
          <a:p>
            <a:pPr lvl="3"/>
            <a:r>
              <a:rPr lang="en-GB" noProof="0" dirty="0"/>
              <a:t>Header dark blue</a:t>
            </a:r>
          </a:p>
          <a:p>
            <a:pPr lvl="4"/>
            <a:r>
              <a:rPr lang="en-GB" noProof="0" dirty="0"/>
              <a:t>Header light blue</a:t>
            </a:r>
          </a:p>
          <a:p>
            <a:pPr lvl="5"/>
            <a:r>
              <a:rPr lang="en-GB" noProof="0" dirty="0"/>
              <a:t>Bullet</a:t>
            </a:r>
          </a:p>
          <a:p>
            <a:pPr lvl="6"/>
            <a:r>
              <a:rPr lang="en-GB" noProof="0" dirty="0"/>
              <a:t>Sub-bullet</a:t>
            </a:r>
          </a:p>
          <a:p>
            <a:pPr lvl="7"/>
            <a:r>
              <a:rPr lang="en-GB" sz="1800" noProof="0" dirty="0"/>
              <a:t>Plain text</a:t>
            </a:r>
          </a:p>
          <a:p>
            <a:pPr lvl="8"/>
            <a:r>
              <a:rPr lang="en-GB" noProof="0" dirty="0"/>
              <a:t>Header dark blue</a:t>
            </a:r>
          </a:p>
        </p:txBody>
      </p:sp>
      <p:sp>
        <p:nvSpPr>
          <p:cNvPr id="14" name="Tijdelijke aanduiding voor afbeelding 13"/>
          <p:cNvSpPr>
            <a:spLocks noGrp="1"/>
          </p:cNvSpPr>
          <p:nvPr>
            <p:ph type="pic" sz="quarter" idx="13" hasCustomPrompt="1"/>
          </p:nvPr>
        </p:nvSpPr>
        <p:spPr>
          <a:xfrm>
            <a:off x="4141268" y="1252836"/>
            <a:ext cx="7652271" cy="5545251"/>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en-GB" noProof="0" dirty="0"/>
              <a:t>Click here to insert</a:t>
            </a:r>
            <a:br>
              <a:rPr lang="en-GB" noProof="0" dirty="0"/>
            </a:br>
            <a:r>
              <a:rPr lang="en-GB" noProof="0" dirty="0"/>
              <a:t>an image</a:t>
            </a:r>
          </a:p>
        </p:txBody>
      </p:sp>
      <p:grpSp>
        <p:nvGrpSpPr>
          <p:cNvPr id="15" name="Grid" hidden="1"/>
          <p:cNvGrpSpPr/>
          <p:nvPr userDrawn="1"/>
        </p:nvGrpSpPr>
        <p:grpSpPr>
          <a:xfrm>
            <a:off x="-3" y="0"/>
            <a:ext cx="12198354" cy="7626352"/>
            <a:chOff x="-3" y="0"/>
            <a:chExt cx="12198354" cy="7626352"/>
          </a:xfrm>
        </p:grpSpPr>
        <p:sp>
          <p:nvSpPr>
            <p:cNvPr id="16" name="Rechthoek 15"/>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7" name="Rechthoek 16"/>
            <p:cNvSpPr/>
            <p:nvPr userDrawn="1"/>
          </p:nvSpPr>
          <p:spPr bwMode="auto">
            <a:xfrm rot="5400000">
              <a:off x="8182843" y="3610844"/>
              <a:ext cx="7626352"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8" name="Rechthoek 17"/>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9" name="Rechthoek 18"/>
            <p:cNvSpPr/>
            <p:nvPr userDrawn="1"/>
          </p:nvSpPr>
          <p:spPr bwMode="auto">
            <a:xfrm>
              <a:off x="0" y="7221686"/>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20" name="Rechthoek 19"/>
            <p:cNvSpPr/>
            <p:nvPr userDrawn="1"/>
          </p:nvSpPr>
          <p:spPr bwMode="auto">
            <a:xfrm>
              <a:off x="0" y="6798087"/>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21" name="Rechthoek 20"/>
            <p:cNvSpPr/>
            <p:nvPr userDrawn="1"/>
          </p:nvSpPr>
          <p:spPr bwMode="auto">
            <a:xfrm rot="5400000">
              <a:off x="-3610847" y="3610844"/>
              <a:ext cx="7626352"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grpSp>
    </p:spTree>
    <p:extLst>
      <p:ext uri="{BB962C8B-B14F-4D97-AF65-F5344CB8AC3E}">
        <p14:creationId xmlns:p14="http://schemas.microsoft.com/office/powerpoint/2010/main" val="4132317621"/>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Title</a:t>
            </a:r>
          </a:p>
        </p:txBody>
      </p:sp>
      <p:sp>
        <p:nvSpPr>
          <p:cNvPr id="14" name="Tijdelijke aanduiding voor afbeelding 13"/>
          <p:cNvSpPr>
            <a:spLocks noGrp="1"/>
          </p:cNvSpPr>
          <p:nvPr>
            <p:ph type="pic" sz="quarter" idx="13" hasCustomPrompt="1"/>
          </p:nvPr>
        </p:nvSpPr>
        <p:spPr>
          <a:xfrm>
            <a:off x="404663" y="1252836"/>
            <a:ext cx="11388876" cy="5545251"/>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en-GB" noProof="0" dirty="0"/>
              <a:t>Click here to insert</a:t>
            </a:r>
            <a:br>
              <a:rPr lang="en-GB" noProof="0" dirty="0"/>
            </a:br>
            <a:r>
              <a:rPr lang="en-GB" noProof="0" dirty="0"/>
              <a:t>an image</a:t>
            </a:r>
          </a:p>
        </p:txBody>
      </p:sp>
      <p:grpSp>
        <p:nvGrpSpPr>
          <p:cNvPr id="13" name="Grid" hidden="1"/>
          <p:cNvGrpSpPr/>
          <p:nvPr userDrawn="1"/>
        </p:nvGrpSpPr>
        <p:grpSpPr>
          <a:xfrm>
            <a:off x="-3" y="0"/>
            <a:ext cx="12198354" cy="7626352"/>
            <a:chOff x="-3" y="0"/>
            <a:chExt cx="12198354" cy="7626352"/>
          </a:xfrm>
        </p:grpSpPr>
        <p:sp>
          <p:nvSpPr>
            <p:cNvPr id="15" name="Rechthoek 14"/>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6" name="Rechthoek 15"/>
            <p:cNvSpPr/>
            <p:nvPr userDrawn="1"/>
          </p:nvSpPr>
          <p:spPr bwMode="auto">
            <a:xfrm rot="5400000">
              <a:off x="8182843" y="3610844"/>
              <a:ext cx="7626352"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7" name="Rechthoek 16"/>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8" name="Rechthoek 17"/>
            <p:cNvSpPr/>
            <p:nvPr userDrawn="1"/>
          </p:nvSpPr>
          <p:spPr bwMode="auto">
            <a:xfrm>
              <a:off x="0" y="7221686"/>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9" name="Rechthoek 18"/>
            <p:cNvSpPr/>
            <p:nvPr userDrawn="1"/>
          </p:nvSpPr>
          <p:spPr bwMode="auto">
            <a:xfrm>
              <a:off x="0" y="6798087"/>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20" name="Rechthoek 19"/>
            <p:cNvSpPr/>
            <p:nvPr userDrawn="1"/>
          </p:nvSpPr>
          <p:spPr bwMode="auto">
            <a:xfrm rot="5400000">
              <a:off x="-3610847" y="3610844"/>
              <a:ext cx="7626352"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grpSp>
    </p:spTree>
    <p:extLst>
      <p:ext uri="{BB962C8B-B14F-4D97-AF65-F5344CB8AC3E}">
        <p14:creationId xmlns:p14="http://schemas.microsoft.com/office/powerpoint/2010/main" val="3929258224"/>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mp; Image 4x">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Title</a:t>
            </a:r>
          </a:p>
        </p:txBody>
      </p:sp>
      <p:sp>
        <p:nvSpPr>
          <p:cNvPr id="3" name="Tijdelijke aanduiding voor verticale tekst 2"/>
          <p:cNvSpPr>
            <a:spLocks noGrp="1"/>
          </p:cNvSpPr>
          <p:nvPr>
            <p:ph type="body" orient="vert" idx="1" hasCustomPrompt="1"/>
          </p:nvPr>
        </p:nvSpPr>
        <p:spPr>
          <a:xfrm>
            <a:off x="404662" y="1252836"/>
            <a:ext cx="5593347" cy="5545251"/>
          </a:xfrm>
        </p:spPr>
        <p:txBody>
          <a:bodyPr vert="horz"/>
          <a:lstStyle/>
          <a:p>
            <a:pPr lvl="0"/>
            <a:r>
              <a:rPr lang="en-GB" noProof="0" dirty="0"/>
              <a:t>Bullet</a:t>
            </a:r>
          </a:p>
          <a:p>
            <a:pPr lvl="1"/>
            <a:r>
              <a:rPr lang="en-GB" noProof="0" dirty="0"/>
              <a:t>Sub-bullet</a:t>
            </a:r>
          </a:p>
          <a:p>
            <a:pPr lvl="2"/>
            <a:r>
              <a:rPr lang="en-GB" noProof="0" dirty="0"/>
              <a:t>Plain text</a:t>
            </a:r>
          </a:p>
          <a:p>
            <a:pPr lvl="3"/>
            <a:r>
              <a:rPr lang="en-GB" noProof="0" dirty="0"/>
              <a:t>Header dark blue</a:t>
            </a:r>
          </a:p>
          <a:p>
            <a:pPr lvl="4"/>
            <a:r>
              <a:rPr lang="en-GB" noProof="0" dirty="0"/>
              <a:t>Header light blue</a:t>
            </a:r>
          </a:p>
          <a:p>
            <a:pPr lvl="5"/>
            <a:r>
              <a:rPr lang="en-GB" noProof="0" dirty="0"/>
              <a:t>Bullet</a:t>
            </a:r>
          </a:p>
          <a:p>
            <a:pPr lvl="6"/>
            <a:r>
              <a:rPr lang="en-GB" noProof="0" dirty="0"/>
              <a:t>Sub-bullet</a:t>
            </a:r>
          </a:p>
          <a:p>
            <a:pPr lvl="7"/>
            <a:r>
              <a:rPr lang="en-GB" sz="1800" noProof="0" dirty="0"/>
              <a:t>Plain text</a:t>
            </a:r>
          </a:p>
          <a:p>
            <a:pPr lvl="8"/>
            <a:r>
              <a:rPr lang="en-GB" noProof="0" dirty="0"/>
              <a:t>Header dark blue</a:t>
            </a:r>
          </a:p>
        </p:txBody>
      </p:sp>
      <p:sp>
        <p:nvSpPr>
          <p:cNvPr id="14" name="Tijdelijke aanduiding voor afbeelding 13"/>
          <p:cNvSpPr>
            <a:spLocks noGrp="1"/>
          </p:cNvSpPr>
          <p:nvPr>
            <p:ph type="pic" sz="quarter" idx="13" hasCustomPrompt="1"/>
          </p:nvPr>
        </p:nvSpPr>
        <p:spPr>
          <a:xfrm>
            <a:off x="6200776" y="1252836"/>
            <a:ext cx="2695072" cy="2671459"/>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en-GB" noProof="0" dirty="0"/>
              <a:t>Click here to insert</a:t>
            </a:r>
            <a:br>
              <a:rPr lang="en-GB" noProof="0" dirty="0"/>
            </a:br>
            <a:r>
              <a:rPr lang="en-GB" noProof="0" dirty="0"/>
              <a:t>an image</a:t>
            </a:r>
          </a:p>
        </p:txBody>
      </p:sp>
      <p:sp>
        <p:nvSpPr>
          <p:cNvPr id="17" name="Tijdelijke aanduiding voor afbeelding 13"/>
          <p:cNvSpPr>
            <a:spLocks noGrp="1"/>
          </p:cNvSpPr>
          <p:nvPr>
            <p:ph type="pic" sz="quarter" idx="14" hasCustomPrompt="1"/>
          </p:nvPr>
        </p:nvSpPr>
        <p:spPr>
          <a:xfrm>
            <a:off x="9098614" y="1252836"/>
            <a:ext cx="2695072" cy="2671459"/>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en-GB" noProof="0" dirty="0"/>
              <a:t>Click here to insert</a:t>
            </a:r>
            <a:br>
              <a:rPr lang="en-GB" noProof="0" dirty="0"/>
            </a:br>
            <a:r>
              <a:rPr lang="en-GB" noProof="0" dirty="0"/>
              <a:t>an image</a:t>
            </a:r>
          </a:p>
        </p:txBody>
      </p:sp>
      <p:sp>
        <p:nvSpPr>
          <p:cNvPr id="18" name="Tijdelijke aanduiding voor afbeelding 13"/>
          <p:cNvSpPr>
            <a:spLocks noGrp="1"/>
          </p:cNvSpPr>
          <p:nvPr>
            <p:ph type="pic" sz="quarter" idx="15" hasCustomPrompt="1"/>
          </p:nvPr>
        </p:nvSpPr>
        <p:spPr>
          <a:xfrm>
            <a:off x="6200776" y="4126627"/>
            <a:ext cx="2695072" cy="2671460"/>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en-GB" noProof="0" dirty="0"/>
              <a:t>Click here to insert</a:t>
            </a:r>
            <a:br>
              <a:rPr lang="en-GB" noProof="0" dirty="0"/>
            </a:br>
            <a:r>
              <a:rPr lang="en-GB" noProof="0" dirty="0"/>
              <a:t>an image</a:t>
            </a:r>
          </a:p>
        </p:txBody>
      </p:sp>
      <p:sp>
        <p:nvSpPr>
          <p:cNvPr id="19" name="Tijdelijke aanduiding voor afbeelding 13"/>
          <p:cNvSpPr>
            <a:spLocks noGrp="1"/>
          </p:cNvSpPr>
          <p:nvPr>
            <p:ph type="pic" sz="quarter" idx="16" hasCustomPrompt="1"/>
          </p:nvPr>
        </p:nvSpPr>
        <p:spPr>
          <a:xfrm>
            <a:off x="9098614" y="4126627"/>
            <a:ext cx="2695072" cy="2671460"/>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en-GB" noProof="0" dirty="0"/>
              <a:t>Click here to insert</a:t>
            </a:r>
            <a:br>
              <a:rPr lang="en-GB" noProof="0" dirty="0"/>
            </a:br>
            <a:r>
              <a:rPr lang="en-GB" noProof="0" dirty="0"/>
              <a:t>an image</a:t>
            </a:r>
          </a:p>
        </p:txBody>
      </p:sp>
      <p:grpSp>
        <p:nvGrpSpPr>
          <p:cNvPr id="20" name="Grid" hidden="1"/>
          <p:cNvGrpSpPr/>
          <p:nvPr userDrawn="1"/>
        </p:nvGrpSpPr>
        <p:grpSpPr>
          <a:xfrm>
            <a:off x="-3" y="0"/>
            <a:ext cx="12198354" cy="7626352"/>
            <a:chOff x="-3" y="0"/>
            <a:chExt cx="12198354" cy="7626352"/>
          </a:xfrm>
        </p:grpSpPr>
        <p:sp>
          <p:nvSpPr>
            <p:cNvPr id="21" name="Rechthoek 20"/>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22" name="Rechthoek 21"/>
            <p:cNvSpPr/>
            <p:nvPr userDrawn="1"/>
          </p:nvSpPr>
          <p:spPr bwMode="auto">
            <a:xfrm rot="5400000">
              <a:off x="8182843" y="3610844"/>
              <a:ext cx="7626352"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23" name="Rechthoek 22"/>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24" name="Rechthoek 23"/>
            <p:cNvSpPr/>
            <p:nvPr userDrawn="1"/>
          </p:nvSpPr>
          <p:spPr bwMode="auto">
            <a:xfrm>
              <a:off x="0" y="7221686"/>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25" name="Rechthoek 24"/>
            <p:cNvSpPr/>
            <p:nvPr userDrawn="1"/>
          </p:nvSpPr>
          <p:spPr bwMode="auto">
            <a:xfrm>
              <a:off x="0" y="6798087"/>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26" name="Rechthoek 25"/>
            <p:cNvSpPr/>
            <p:nvPr userDrawn="1"/>
          </p:nvSpPr>
          <p:spPr bwMode="auto">
            <a:xfrm rot="5400000">
              <a:off x="-3610847" y="3610844"/>
              <a:ext cx="7626352"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27" name="Rechthoek 26"/>
            <p:cNvSpPr/>
            <p:nvPr userDrawn="1"/>
          </p:nvSpPr>
          <p:spPr bwMode="auto">
            <a:xfrm>
              <a:off x="5955158" y="3924295"/>
              <a:ext cx="6243191" cy="202332"/>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28" name="Rechthoek 27"/>
            <p:cNvSpPr/>
            <p:nvPr userDrawn="1"/>
          </p:nvSpPr>
          <p:spPr bwMode="auto">
            <a:xfrm rot="5400000">
              <a:off x="2977579" y="4178536"/>
              <a:ext cx="6243191" cy="202332"/>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29" name="Rechthoek 28"/>
            <p:cNvSpPr/>
            <p:nvPr userDrawn="1"/>
          </p:nvSpPr>
          <p:spPr bwMode="auto">
            <a:xfrm rot="5400000">
              <a:off x="5875418" y="4178537"/>
              <a:ext cx="6243191" cy="202332"/>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grpSp>
    </p:spTree>
    <p:extLst>
      <p:ext uri="{BB962C8B-B14F-4D97-AF65-F5344CB8AC3E}">
        <p14:creationId xmlns:p14="http://schemas.microsoft.com/office/powerpoint/2010/main" val="3673173449"/>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mp; Image 2x">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Title</a:t>
            </a:r>
          </a:p>
        </p:txBody>
      </p:sp>
      <p:sp>
        <p:nvSpPr>
          <p:cNvPr id="3" name="Tijdelijke aanduiding voor verticale tekst 2"/>
          <p:cNvSpPr>
            <a:spLocks noGrp="1"/>
          </p:cNvSpPr>
          <p:nvPr>
            <p:ph type="body" orient="vert" idx="1" hasCustomPrompt="1"/>
          </p:nvPr>
        </p:nvSpPr>
        <p:spPr>
          <a:xfrm>
            <a:off x="404662" y="1252836"/>
            <a:ext cx="5593347" cy="5545251"/>
          </a:xfrm>
        </p:spPr>
        <p:txBody>
          <a:bodyPr vert="horz"/>
          <a:lstStyle/>
          <a:p>
            <a:pPr lvl="0"/>
            <a:r>
              <a:rPr lang="en-GB" noProof="0" dirty="0"/>
              <a:t>Bullet</a:t>
            </a:r>
          </a:p>
          <a:p>
            <a:pPr lvl="1"/>
            <a:r>
              <a:rPr lang="en-GB" noProof="0" dirty="0"/>
              <a:t>Sub-bullet</a:t>
            </a:r>
          </a:p>
          <a:p>
            <a:pPr lvl="2"/>
            <a:r>
              <a:rPr lang="en-GB" noProof="0" dirty="0"/>
              <a:t>Plain text</a:t>
            </a:r>
          </a:p>
          <a:p>
            <a:pPr lvl="3"/>
            <a:r>
              <a:rPr lang="en-GB" noProof="0" dirty="0"/>
              <a:t>Header dark blue</a:t>
            </a:r>
          </a:p>
          <a:p>
            <a:pPr lvl="4"/>
            <a:r>
              <a:rPr lang="en-GB" noProof="0" dirty="0"/>
              <a:t>Header light blue</a:t>
            </a:r>
          </a:p>
          <a:p>
            <a:pPr lvl="5"/>
            <a:r>
              <a:rPr lang="en-GB" noProof="0" dirty="0"/>
              <a:t>Bullet</a:t>
            </a:r>
          </a:p>
          <a:p>
            <a:pPr lvl="6"/>
            <a:r>
              <a:rPr lang="en-GB" noProof="0" dirty="0"/>
              <a:t>Sub-bullet</a:t>
            </a:r>
          </a:p>
          <a:p>
            <a:pPr lvl="7"/>
            <a:r>
              <a:rPr lang="en-GB" sz="1800" noProof="0" dirty="0"/>
              <a:t>Plain text</a:t>
            </a:r>
          </a:p>
          <a:p>
            <a:pPr lvl="8"/>
            <a:r>
              <a:rPr lang="en-GB" noProof="0" dirty="0"/>
              <a:t>Header dark blue</a:t>
            </a:r>
          </a:p>
        </p:txBody>
      </p:sp>
      <p:sp>
        <p:nvSpPr>
          <p:cNvPr id="14" name="Tijdelijke aanduiding voor afbeelding 13"/>
          <p:cNvSpPr>
            <a:spLocks noGrp="1"/>
          </p:cNvSpPr>
          <p:nvPr>
            <p:ph type="pic" sz="quarter" idx="13" hasCustomPrompt="1"/>
          </p:nvPr>
        </p:nvSpPr>
        <p:spPr>
          <a:xfrm>
            <a:off x="6200341" y="1252836"/>
            <a:ext cx="2695072" cy="5545251"/>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en-GB" noProof="0" dirty="0"/>
              <a:t>Click here to insert</a:t>
            </a:r>
            <a:br>
              <a:rPr lang="en-GB" noProof="0" dirty="0"/>
            </a:br>
            <a:r>
              <a:rPr lang="en-GB" noProof="0" dirty="0"/>
              <a:t>an image</a:t>
            </a:r>
          </a:p>
        </p:txBody>
      </p:sp>
      <p:sp>
        <p:nvSpPr>
          <p:cNvPr id="17" name="Tijdelijke aanduiding voor afbeelding 13"/>
          <p:cNvSpPr>
            <a:spLocks noGrp="1"/>
          </p:cNvSpPr>
          <p:nvPr>
            <p:ph type="pic" sz="quarter" idx="14" hasCustomPrompt="1"/>
          </p:nvPr>
        </p:nvSpPr>
        <p:spPr>
          <a:xfrm>
            <a:off x="9098179" y="1252836"/>
            <a:ext cx="2695072" cy="5545251"/>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en-GB" noProof="0" dirty="0"/>
              <a:t>Click here to insert</a:t>
            </a:r>
            <a:br>
              <a:rPr lang="en-GB" noProof="0" dirty="0"/>
            </a:br>
            <a:r>
              <a:rPr lang="en-GB" noProof="0" dirty="0"/>
              <a:t>an image</a:t>
            </a:r>
          </a:p>
        </p:txBody>
      </p:sp>
      <p:grpSp>
        <p:nvGrpSpPr>
          <p:cNvPr id="16" name="Grid" hidden="1"/>
          <p:cNvGrpSpPr/>
          <p:nvPr userDrawn="1"/>
        </p:nvGrpSpPr>
        <p:grpSpPr>
          <a:xfrm>
            <a:off x="-3" y="0"/>
            <a:ext cx="12198354" cy="7626352"/>
            <a:chOff x="-3" y="0"/>
            <a:chExt cx="12198354" cy="7626352"/>
          </a:xfrm>
        </p:grpSpPr>
        <p:sp>
          <p:nvSpPr>
            <p:cNvPr id="18" name="Rechthoek 1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9" name="Rechthoek 18"/>
            <p:cNvSpPr/>
            <p:nvPr userDrawn="1"/>
          </p:nvSpPr>
          <p:spPr bwMode="auto">
            <a:xfrm rot="5400000">
              <a:off x="8182843" y="3610844"/>
              <a:ext cx="7626352"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20" name="Rechthoek 19"/>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21" name="Rechthoek 20"/>
            <p:cNvSpPr/>
            <p:nvPr userDrawn="1"/>
          </p:nvSpPr>
          <p:spPr bwMode="auto">
            <a:xfrm>
              <a:off x="0" y="7221686"/>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22" name="Rechthoek 21"/>
            <p:cNvSpPr/>
            <p:nvPr userDrawn="1"/>
          </p:nvSpPr>
          <p:spPr bwMode="auto">
            <a:xfrm>
              <a:off x="0" y="6798087"/>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23" name="Rechthoek 22"/>
            <p:cNvSpPr/>
            <p:nvPr userDrawn="1"/>
          </p:nvSpPr>
          <p:spPr bwMode="auto">
            <a:xfrm rot="5400000">
              <a:off x="-3610847" y="3610844"/>
              <a:ext cx="7626352"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grpSp>
    </p:spTree>
    <p:extLst>
      <p:ext uri="{BB962C8B-B14F-4D97-AF65-F5344CB8AC3E}">
        <p14:creationId xmlns:p14="http://schemas.microsoft.com/office/powerpoint/2010/main" val="4146982251"/>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04662" y="404665"/>
            <a:ext cx="11389024" cy="443508"/>
          </a:xfrm>
          <a:prstGeom prst="rect">
            <a:avLst/>
          </a:prstGeom>
        </p:spPr>
        <p:txBody>
          <a:bodyPr vert="horz" lIns="0" tIns="0" rIns="0" bIns="0" rtlCol="0" anchor="ctr">
            <a:noAutofit/>
          </a:bodyPr>
          <a:lstStyle/>
          <a:p>
            <a:r>
              <a:rPr lang="en-GB" noProof="0" dirty="0"/>
              <a:t>Title</a:t>
            </a:r>
          </a:p>
        </p:txBody>
      </p:sp>
      <p:sp>
        <p:nvSpPr>
          <p:cNvPr id="3" name="Tijdelijke aanduiding voor tekst 2"/>
          <p:cNvSpPr>
            <a:spLocks noGrp="1"/>
          </p:cNvSpPr>
          <p:nvPr>
            <p:ph type="body" idx="1"/>
          </p:nvPr>
        </p:nvSpPr>
        <p:spPr>
          <a:xfrm>
            <a:off x="404663" y="1252836"/>
            <a:ext cx="11389023" cy="5545251"/>
          </a:xfrm>
          <a:prstGeom prst="rect">
            <a:avLst/>
          </a:prstGeom>
        </p:spPr>
        <p:txBody>
          <a:bodyPr vert="horz" lIns="0" tIns="0" rIns="0" bIns="0" rtlCol="0">
            <a:normAutofit/>
          </a:bodyPr>
          <a:lstStyle/>
          <a:p>
            <a:pPr lvl="0"/>
            <a:r>
              <a:rPr lang="en-GB" noProof="0" dirty="0"/>
              <a:t>Bullet</a:t>
            </a:r>
          </a:p>
          <a:p>
            <a:pPr lvl="1"/>
            <a:r>
              <a:rPr lang="en-GB" noProof="0" dirty="0"/>
              <a:t>Sub-bullet</a:t>
            </a:r>
          </a:p>
          <a:p>
            <a:pPr lvl="2"/>
            <a:r>
              <a:rPr lang="en-GB" noProof="0" dirty="0"/>
              <a:t>Plain text</a:t>
            </a:r>
          </a:p>
          <a:p>
            <a:pPr lvl="3"/>
            <a:r>
              <a:rPr lang="en-GB" noProof="0" dirty="0"/>
              <a:t>Header dark blue</a:t>
            </a:r>
          </a:p>
          <a:p>
            <a:pPr lvl="4"/>
            <a:r>
              <a:rPr lang="en-GB" noProof="0" dirty="0"/>
              <a:t>Header light blue</a:t>
            </a:r>
          </a:p>
          <a:p>
            <a:pPr lvl="5"/>
            <a:r>
              <a:rPr lang="en-GB" noProof="0" dirty="0"/>
              <a:t>Bullet</a:t>
            </a:r>
          </a:p>
          <a:p>
            <a:pPr lvl="6"/>
            <a:r>
              <a:rPr lang="en-GB" noProof="0" dirty="0"/>
              <a:t>Sub-bullet</a:t>
            </a:r>
          </a:p>
          <a:p>
            <a:pPr lvl="7"/>
            <a:r>
              <a:rPr lang="en-GB" sz="1800" noProof="0" dirty="0"/>
              <a:t>Plain text</a:t>
            </a:r>
          </a:p>
          <a:p>
            <a:pPr lvl="8"/>
            <a:r>
              <a:rPr lang="en-GB" noProof="0" dirty="0"/>
              <a:t>Header dark blue</a:t>
            </a:r>
          </a:p>
        </p:txBody>
      </p:sp>
      <p:sp>
        <p:nvSpPr>
          <p:cNvPr id="20" name="Rechthoek 19"/>
          <p:cNvSpPr/>
          <p:nvPr userDrawn="1"/>
        </p:nvSpPr>
        <p:spPr bwMode="auto">
          <a:xfrm>
            <a:off x="0" y="7221686"/>
            <a:ext cx="12198350" cy="404664"/>
          </a:xfrm>
          <a:prstGeom prst="rect">
            <a:avLst/>
          </a:prstGeom>
          <a:solidFill>
            <a:schemeClr val="bg2"/>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en-GB" sz="2000" b="0" i="0" u="none" strike="noStrike" cap="none" normalizeH="0" baseline="0" noProof="0" dirty="0">
              <a:ln>
                <a:noFill/>
              </a:ln>
              <a:solidFill>
                <a:schemeClr val="bg1"/>
              </a:solidFill>
              <a:effectLst/>
              <a:latin typeface="Minion" pitchFamily="2" charset="0"/>
            </a:endParaRPr>
          </a:p>
        </p:txBody>
      </p:sp>
      <p:grpSp>
        <p:nvGrpSpPr>
          <p:cNvPr id="14" name="Grid" hidden="1"/>
          <p:cNvGrpSpPr/>
          <p:nvPr userDrawn="1"/>
        </p:nvGrpSpPr>
        <p:grpSpPr>
          <a:xfrm>
            <a:off x="-3" y="0"/>
            <a:ext cx="12198354" cy="7626352"/>
            <a:chOff x="-3" y="0"/>
            <a:chExt cx="12198354" cy="7626352"/>
          </a:xfrm>
        </p:grpSpPr>
        <p:sp>
          <p:nvSpPr>
            <p:cNvPr id="15" name="Rechthoek 14"/>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7" name="Rechthoek 16"/>
            <p:cNvSpPr/>
            <p:nvPr userDrawn="1"/>
          </p:nvSpPr>
          <p:spPr bwMode="auto">
            <a:xfrm rot="5400000">
              <a:off x="8182843" y="3610844"/>
              <a:ext cx="7626352"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8" name="Rechthoek 17"/>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9" name="Rechthoek 18"/>
            <p:cNvSpPr/>
            <p:nvPr userDrawn="1"/>
          </p:nvSpPr>
          <p:spPr bwMode="auto">
            <a:xfrm>
              <a:off x="0" y="7221686"/>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21" name="Rechthoek 20"/>
            <p:cNvSpPr/>
            <p:nvPr userDrawn="1"/>
          </p:nvSpPr>
          <p:spPr bwMode="auto">
            <a:xfrm>
              <a:off x="0" y="6798087"/>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22" name="Rechthoek 21"/>
            <p:cNvSpPr/>
            <p:nvPr userDrawn="1"/>
          </p:nvSpPr>
          <p:spPr bwMode="auto">
            <a:xfrm rot="5400000">
              <a:off x="-3610847" y="3610844"/>
              <a:ext cx="7626352"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grpSp>
      <p:pic>
        <p:nvPicPr>
          <p:cNvPr id="4" name="Afbeelding 3"/>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404662" y="7289018"/>
            <a:ext cx="3588750" cy="270000"/>
          </a:xfrm>
          <a:prstGeom prst="rect">
            <a:avLst/>
          </a:prstGeom>
        </p:spPr>
      </p:pic>
    </p:spTree>
    <p:extLst>
      <p:ext uri="{BB962C8B-B14F-4D97-AF65-F5344CB8AC3E}">
        <p14:creationId xmlns:p14="http://schemas.microsoft.com/office/powerpoint/2010/main" val="3839803590"/>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58" r:id="rId3"/>
    <p:sldLayoutId id="2147483665" r:id="rId4"/>
    <p:sldLayoutId id="2147483661" r:id="rId5"/>
    <p:sldLayoutId id="2147483664" r:id="rId6"/>
    <p:sldLayoutId id="2147483666" r:id="rId7"/>
    <p:sldLayoutId id="2147483662" r:id="rId8"/>
    <p:sldLayoutId id="2147483663" r:id="rId9"/>
    <p:sldLayoutId id="2147483667" r:id="rId10"/>
    <p:sldLayoutId id="2147483668" r:id="rId11"/>
    <p:sldLayoutId id="2147483670" r:id="rId12"/>
    <p:sldLayoutId id="2147483672" r:id="rId13"/>
    <p:sldLayoutId id="2147483673" r:id="rId14"/>
    <p:sldLayoutId id="2147483674" r:id="rId15"/>
  </p:sldLayoutIdLst>
  <p:hf sldNum="0" hdr="0" ftr="0" dt="0"/>
  <p:txStyles>
    <p:titleStyle>
      <a:lvl1pPr algn="l" defTabSz="914400" rtl="0" eaLnBrk="1" latinLnBrk="0" hangingPunct="1">
        <a:spcBef>
          <a:spcPct val="0"/>
        </a:spcBef>
        <a:buNone/>
        <a:defRPr sz="4000" b="1" i="0" kern="1200">
          <a:solidFill>
            <a:schemeClr val="bg2"/>
          </a:solidFill>
          <a:latin typeface="+mj-lt"/>
          <a:ea typeface="+mj-ea"/>
          <a:cs typeface="+mj-cs"/>
        </a:defRPr>
      </a:lvl1pPr>
    </p:titleStyle>
    <p:bodyStyle>
      <a:lvl1pPr marL="180975" indent="-180975" algn="l" defTabSz="914400" rtl="0" eaLnBrk="1" latinLnBrk="0" hangingPunct="1">
        <a:lnSpc>
          <a:spcPct val="90000"/>
        </a:lnSpc>
        <a:spcBef>
          <a:spcPts val="600"/>
        </a:spcBef>
        <a:spcAft>
          <a:spcPts val="600"/>
        </a:spcAft>
        <a:buClr>
          <a:schemeClr val="bg2"/>
        </a:buClr>
        <a:buFont typeface="Arial" panose="020B0604020202020204" pitchFamily="34" charset="0"/>
        <a:buChar char="•"/>
        <a:defRPr sz="1800" kern="1200">
          <a:solidFill>
            <a:schemeClr val="bg2"/>
          </a:solidFill>
          <a:latin typeface="+mn-lt"/>
          <a:ea typeface="+mn-ea"/>
          <a:cs typeface="+mn-cs"/>
        </a:defRPr>
      </a:lvl1pPr>
      <a:lvl2pPr marL="361950" indent="-180975" algn="l" defTabSz="914400" rtl="0" eaLnBrk="1" latinLnBrk="0" hangingPunct="1">
        <a:lnSpc>
          <a:spcPct val="90000"/>
        </a:lnSpc>
        <a:spcBef>
          <a:spcPts val="600"/>
        </a:spcBef>
        <a:spcAft>
          <a:spcPts val="600"/>
        </a:spcAft>
        <a:buClr>
          <a:schemeClr val="bg2"/>
        </a:buClr>
        <a:buFont typeface="Arial" panose="020B0604020202020204" pitchFamily="34" charset="0"/>
        <a:buChar char="-"/>
        <a:defRPr sz="1600" kern="1200">
          <a:solidFill>
            <a:schemeClr val="bg2"/>
          </a:solidFill>
          <a:latin typeface="+mn-lt"/>
          <a:ea typeface="+mn-ea"/>
          <a:cs typeface="+mn-cs"/>
        </a:defRPr>
      </a:lvl2pPr>
      <a:lvl3pPr marL="0" indent="0" algn="l" defTabSz="914400" rtl="0" eaLnBrk="1" latinLnBrk="0" hangingPunct="1">
        <a:lnSpc>
          <a:spcPct val="90000"/>
        </a:lnSpc>
        <a:spcBef>
          <a:spcPts val="600"/>
        </a:spcBef>
        <a:spcAft>
          <a:spcPts val="600"/>
        </a:spcAft>
        <a:buFont typeface="Arial" panose="020B0604020202020204" pitchFamily="34" charset="0"/>
        <a:buNone/>
        <a:defRPr sz="1800" kern="1200">
          <a:solidFill>
            <a:schemeClr val="bg2"/>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800" b="1" kern="1200">
          <a:solidFill>
            <a:schemeClr val="bg2"/>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1800" b="1" kern="1200" baseline="0">
          <a:solidFill>
            <a:schemeClr val="tx2"/>
          </a:solidFill>
          <a:latin typeface="+mn-lt"/>
          <a:ea typeface="+mn-ea"/>
          <a:cs typeface="+mn-cs"/>
        </a:defRPr>
      </a:lvl5pPr>
      <a:lvl6pPr marL="180975" indent="-180975" algn="l" defTabSz="914400" rtl="0" eaLnBrk="1" latinLnBrk="0" hangingPunct="1">
        <a:lnSpc>
          <a:spcPct val="90000"/>
        </a:lnSpc>
        <a:spcBef>
          <a:spcPts val="600"/>
        </a:spcBef>
        <a:spcAft>
          <a:spcPts val="600"/>
        </a:spcAft>
        <a:buClr>
          <a:schemeClr val="bg2"/>
        </a:buClr>
        <a:buFont typeface="Arial" panose="020B0604020202020204" pitchFamily="34" charset="0"/>
        <a:buChar char="•"/>
        <a:defRPr sz="1800" kern="1200">
          <a:solidFill>
            <a:schemeClr val="bg2"/>
          </a:solidFill>
          <a:latin typeface="+mn-lt"/>
          <a:ea typeface="+mn-ea"/>
          <a:cs typeface="+mn-cs"/>
        </a:defRPr>
      </a:lvl6pPr>
      <a:lvl7pPr marL="361950" indent="-180975" algn="l" defTabSz="914400" rtl="0" eaLnBrk="1" latinLnBrk="0" hangingPunct="1">
        <a:lnSpc>
          <a:spcPct val="90000"/>
        </a:lnSpc>
        <a:spcBef>
          <a:spcPts val="600"/>
        </a:spcBef>
        <a:spcAft>
          <a:spcPts val="600"/>
        </a:spcAft>
        <a:buClr>
          <a:schemeClr val="bg2"/>
        </a:buClr>
        <a:buFont typeface="Arial" panose="020B0604020202020204" pitchFamily="34" charset="0"/>
        <a:buChar char="-"/>
        <a:defRPr sz="1600" kern="1200">
          <a:solidFill>
            <a:schemeClr val="bg2"/>
          </a:solidFill>
          <a:latin typeface="+mn-lt"/>
          <a:ea typeface="+mn-ea"/>
          <a:cs typeface="+mn-cs"/>
        </a:defRPr>
      </a:lvl7pPr>
      <a:lvl8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bg2"/>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defRPr sz="1800" b="1" kern="1200" baseline="0">
          <a:solidFill>
            <a:schemeClr val="bg2"/>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36.tiff"/></Relationships>
</file>

<file path=ppt/slides/_rels/slide1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7.png"/><Relationship Id="rId7" Type="http://schemas.openxmlformats.org/officeDocument/2006/relationships/image" Target="../media/image14.tiff"/><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8.jpeg"/><Relationship Id="rId11" Type="http://schemas.openxmlformats.org/officeDocument/2006/relationships/image" Target="../media/image42.jpg"/><Relationship Id="rId5" Type="http://schemas.openxmlformats.org/officeDocument/2006/relationships/image" Target="../media/image31.png"/><Relationship Id="rId10" Type="http://schemas.openxmlformats.org/officeDocument/2006/relationships/image" Target="../media/image41.png"/><Relationship Id="rId4" Type="http://schemas.openxmlformats.org/officeDocument/2006/relationships/image" Target="../media/image4.jpe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3.jpg"/><Relationship Id="rId7" Type="http://schemas.openxmlformats.org/officeDocument/2006/relationships/image" Target="../media/image47.jp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52.jpg"/><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6.jpg"/><Relationship Id="rId5" Type="http://schemas.openxmlformats.org/officeDocument/2006/relationships/image" Target="../media/image55.jpeg"/><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tiff"/><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tiff"/><Relationship Id="rId4" Type="http://schemas.openxmlformats.org/officeDocument/2006/relationships/image" Target="../media/image6.tiff"/></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tiff"/></Relationships>
</file>

<file path=ppt/slides/_rels/slide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tiff"/><Relationship Id="rId7" Type="http://schemas.openxmlformats.org/officeDocument/2006/relationships/image" Target="../media/image20.tiff"/><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tiff"/><Relationship Id="rId10" Type="http://schemas.openxmlformats.org/officeDocument/2006/relationships/image" Target="../media/image23.png"/><Relationship Id="rId4" Type="http://schemas.openxmlformats.org/officeDocument/2006/relationships/image" Target="../media/image17.tiff"/><Relationship Id="rId9"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7.tiff"/><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6.jpe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jdelijke aanduiding voor tekst 9"/>
          <p:cNvSpPr>
            <a:spLocks noGrp="1"/>
          </p:cNvSpPr>
          <p:nvPr>
            <p:ph type="body" sz="quarter" idx="13"/>
          </p:nvPr>
        </p:nvSpPr>
        <p:spPr/>
        <p:txBody>
          <a:bodyPr/>
          <a:lstStyle/>
          <a:p>
            <a:endParaRPr lang="en-US" dirty="0"/>
          </a:p>
        </p:txBody>
      </p:sp>
      <p:sp>
        <p:nvSpPr>
          <p:cNvPr id="9" name="Tijdelijke aanduiding voor tekst 8"/>
          <p:cNvSpPr>
            <a:spLocks noGrp="1"/>
          </p:cNvSpPr>
          <p:nvPr>
            <p:ph type="body" sz="quarter" idx="12"/>
          </p:nvPr>
        </p:nvSpPr>
        <p:spPr>
          <a:xfrm>
            <a:off x="0" y="-40500"/>
            <a:ext cx="12198350" cy="3637349"/>
          </a:xfrm>
        </p:spPr>
        <p:txBody>
          <a:bodyPr/>
          <a:lstStyle/>
          <a:p>
            <a:endParaRPr lang="en-US" dirty="0"/>
          </a:p>
        </p:txBody>
      </p:sp>
      <p:sp>
        <p:nvSpPr>
          <p:cNvPr id="4" name="Titel 3"/>
          <p:cNvSpPr>
            <a:spLocks noGrp="1"/>
          </p:cNvSpPr>
          <p:nvPr>
            <p:ph type="title"/>
          </p:nvPr>
        </p:nvSpPr>
        <p:spPr>
          <a:xfrm>
            <a:off x="1485016" y="1008836"/>
            <a:ext cx="10319495" cy="1619677"/>
          </a:xfrm>
        </p:spPr>
        <p:txBody>
          <a:bodyPr/>
          <a:lstStyle/>
          <a:p>
            <a:br>
              <a:rPr lang="en-US" sz="4400" dirty="0">
                <a:latin typeface="Arial" panose="020B0604020202020204" pitchFamily="34" charset="0"/>
                <a:ea typeface="ＭＳ Ｐゴシック" charset="0"/>
                <a:cs typeface="Arial" panose="020B0604020202020204" pitchFamily="34" charset="0"/>
              </a:rPr>
            </a:br>
            <a:r>
              <a:rPr lang="nl-NL" sz="3600" dirty="0">
                <a:ea typeface="ＭＳ Ｐゴシック" charset="0"/>
                <a:cs typeface="Arial" panose="020B0604020202020204" pitchFamily="34" charset="0"/>
              </a:rPr>
              <a:t>International </a:t>
            </a:r>
            <a:r>
              <a:rPr lang="nl-NL" sz="3600" dirty="0" err="1">
                <a:ea typeface="ＭＳ Ｐゴシック" charset="0"/>
                <a:cs typeface="Arial" panose="020B0604020202020204" pitchFamily="34" charset="0"/>
              </a:rPr>
              <a:t>Children’s</a:t>
            </a:r>
            <a:r>
              <a:rPr lang="nl-NL" sz="3600" dirty="0">
                <a:ea typeface="ＭＳ Ｐゴシック" charset="0"/>
                <a:cs typeface="Arial" panose="020B0604020202020204" pitchFamily="34" charset="0"/>
              </a:rPr>
              <a:t> </a:t>
            </a:r>
            <a:r>
              <a:rPr lang="nl-NL" sz="3600" dirty="0" err="1">
                <a:ea typeface="ＭＳ Ｐゴシック" charset="0"/>
                <a:cs typeface="Arial" panose="020B0604020202020204" pitchFamily="34" charset="0"/>
              </a:rPr>
              <a:t>Rights</a:t>
            </a:r>
            <a:br>
              <a:rPr lang="nl-NL" sz="3600" dirty="0">
                <a:ea typeface="ＭＳ Ｐゴシック" charset="0"/>
                <a:cs typeface="Arial" panose="020B0604020202020204" pitchFamily="34" charset="0"/>
              </a:rPr>
            </a:br>
            <a:r>
              <a:rPr lang="nl-NL" sz="3200" i="1" dirty="0" err="1">
                <a:ea typeface="ＭＳ Ｐゴシック" charset="0"/>
                <a:cs typeface="Arial" panose="020B0604020202020204" pitchFamily="34" charset="0"/>
              </a:rPr>
              <a:t>Reflections</a:t>
            </a:r>
            <a:r>
              <a:rPr lang="nl-NL" sz="3200" i="1" dirty="0">
                <a:ea typeface="ＭＳ Ｐゴシック" charset="0"/>
                <a:cs typeface="Arial" panose="020B0604020202020204" pitchFamily="34" charset="0"/>
              </a:rPr>
              <a:t> on </a:t>
            </a:r>
            <a:r>
              <a:rPr lang="nl-NL" sz="3200" i="1" dirty="0" err="1">
                <a:ea typeface="ＭＳ Ｐゴシック" charset="0"/>
                <a:cs typeface="Arial" panose="020B0604020202020204" pitchFamily="34" charset="0"/>
              </a:rPr>
              <a:t>Children</a:t>
            </a:r>
            <a:r>
              <a:rPr lang="nl-NL" sz="3200" i="1" dirty="0">
                <a:ea typeface="ＭＳ Ｐゴシック" charset="0"/>
                <a:cs typeface="Arial" panose="020B0604020202020204" pitchFamily="34" charset="0"/>
              </a:rPr>
              <a:t>, Family </a:t>
            </a:r>
            <a:r>
              <a:rPr lang="nl-NL" sz="3200" i="1" dirty="0" err="1">
                <a:ea typeface="ＭＳ Ｐゴシック" charset="0"/>
                <a:cs typeface="Arial" panose="020B0604020202020204" pitchFamily="34" charset="0"/>
              </a:rPr>
              <a:t>and</a:t>
            </a:r>
            <a:r>
              <a:rPr lang="nl-NL" sz="3200" i="1" dirty="0">
                <a:ea typeface="ＭＳ Ｐゴシック" charset="0"/>
                <a:cs typeface="Arial" panose="020B0604020202020204" pitchFamily="34" charset="0"/>
              </a:rPr>
              <a:t> </a:t>
            </a:r>
            <a:r>
              <a:rPr lang="nl-NL" sz="3200" i="1" dirty="0" err="1">
                <a:ea typeface="ＭＳ Ｐゴシック" charset="0"/>
                <a:cs typeface="Arial" panose="020B0604020202020204" pitchFamily="34" charset="0"/>
              </a:rPr>
              <a:t>the</a:t>
            </a:r>
            <a:r>
              <a:rPr lang="nl-NL" sz="3200" i="1" dirty="0">
                <a:ea typeface="ＭＳ Ｐゴシック" charset="0"/>
                <a:cs typeface="Arial" panose="020B0604020202020204" pitchFamily="34" charset="0"/>
              </a:rPr>
              <a:t> </a:t>
            </a:r>
            <a:r>
              <a:rPr lang="nl-NL" sz="3200" i="1" dirty="0" err="1">
                <a:ea typeface="ＭＳ Ｐゴシック" charset="0"/>
                <a:cs typeface="Arial" panose="020B0604020202020204" pitchFamily="34" charset="0"/>
              </a:rPr>
              <a:t>Role</a:t>
            </a:r>
            <a:r>
              <a:rPr lang="nl-NL" sz="3200" i="1" dirty="0">
                <a:ea typeface="ＭＳ Ｐゴシック" charset="0"/>
                <a:cs typeface="Arial" panose="020B0604020202020204" pitchFamily="34" charset="0"/>
              </a:rPr>
              <a:t> of Courts</a:t>
            </a:r>
            <a:br>
              <a:rPr lang="en-US" sz="4000" dirty="0"/>
            </a:br>
            <a:endParaRPr lang="nl-NL" sz="3200" i="1" dirty="0"/>
          </a:p>
        </p:txBody>
      </p:sp>
      <p:sp>
        <p:nvSpPr>
          <p:cNvPr id="5" name="Tijdelijke aanduiding voor tekst 4"/>
          <p:cNvSpPr>
            <a:spLocks noGrp="1"/>
          </p:cNvSpPr>
          <p:nvPr>
            <p:ph type="body" sz="quarter" idx="14"/>
          </p:nvPr>
        </p:nvSpPr>
        <p:spPr>
          <a:xfrm>
            <a:off x="1490662" y="3740666"/>
            <a:ext cx="8352928" cy="645392"/>
          </a:xfrm>
        </p:spPr>
        <p:txBody>
          <a:bodyPr>
            <a:normAutofit/>
          </a:bodyPr>
          <a:lstStyle/>
          <a:p>
            <a:r>
              <a:rPr lang="nl-NL" dirty="0"/>
              <a:t>Prof. Dr. Ton Liefaard | Ulaanbaatar, 25 </a:t>
            </a:r>
            <a:r>
              <a:rPr lang="nl-NL" dirty="0" err="1"/>
              <a:t>June</a:t>
            </a:r>
            <a:r>
              <a:rPr lang="nl-NL" dirty="0"/>
              <a:t> 2025</a:t>
            </a:r>
          </a:p>
        </p:txBody>
      </p:sp>
      <p:pic>
        <p:nvPicPr>
          <p:cNvPr id="2" name="Picture 2" descr="07 – Kamerlingh Onnes Gebouw | VisiteKAART">
            <a:extLst>
              <a:ext uri="{FF2B5EF4-FFF2-40B4-BE49-F238E27FC236}">
                <a16:creationId xmlns:a16="http://schemas.microsoft.com/office/drawing/2014/main" id="{9008BE7E-9AF0-4D86-71FE-BC44C247EC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7407" y="4653441"/>
            <a:ext cx="3588913" cy="2392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814846"/>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2B0BE2-D4F1-9CC6-3CBC-49E266C0A7D1}"/>
              </a:ext>
            </a:extLst>
          </p:cNvPr>
          <p:cNvSpPr>
            <a:spLocks noGrp="1"/>
          </p:cNvSpPr>
          <p:nvPr>
            <p:ph type="title"/>
          </p:nvPr>
        </p:nvSpPr>
        <p:spPr/>
        <p:txBody>
          <a:bodyPr/>
          <a:lstStyle/>
          <a:p>
            <a:r>
              <a:rPr lang="nl-NL" dirty="0"/>
              <a:t>International access </a:t>
            </a:r>
            <a:r>
              <a:rPr lang="nl-NL" dirty="0" err="1"/>
              <a:t>to</a:t>
            </a:r>
            <a:r>
              <a:rPr lang="nl-NL" dirty="0"/>
              <a:t> </a:t>
            </a:r>
            <a:r>
              <a:rPr lang="nl-NL" dirty="0" err="1"/>
              <a:t>justice</a:t>
            </a:r>
            <a:r>
              <a:rPr lang="nl-NL" dirty="0"/>
              <a:t> </a:t>
            </a:r>
            <a:r>
              <a:rPr lang="nl-NL" dirty="0" err="1"/>
              <a:t>for</a:t>
            </a:r>
            <a:r>
              <a:rPr lang="nl-NL" dirty="0"/>
              <a:t> </a:t>
            </a:r>
            <a:r>
              <a:rPr lang="nl-NL" dirty="0" err="1"/>
              <a:t>children</a:t>
            </a:r>
            <a:endParaRPr lang="nl-NL" dirty="0"/>
          </a:p>
        </p:txBody>
      </p:sp>
      <p:sp>
        <p:nvSpPr>
          <p:cNvPr id="3" name="Tijdelijke aanduiding voor verticale tekst 2">
            <a:extLst>
              <a:ext uri="{FF2B5EF4-FFF2-40B4-BE49-F238E27FC236}">
                <a16:creationId xmlns:a16="http://schemas.microsoft.com/office/drawing/2014/main" id="{2E931DCD-421D-AA3D-B5BA-9370A780239A}"/>
              </a:ext>
            </a:extLst>
          </p:cNvPr>
          <p:cNvSpPr>
            <a:spLocks noGrp="1"/>
          </p:cNvSpPr>
          <p:nvPr>
            <p:ph type="body" orient="vert" idx="1"/>
          </p:nvPr>
        </p:nvSpPr>
        <p:spPr/>
        <p:txBody>
          <a:bodyPr>
            <a:normAutofit lnSpcReduction="10000"/>
          </a:bodyPr>
          <a:lstStyle/>
          <a:p>
            <a:endParaRPr lang="nl-NL" sz="2400" dirty="0"/>
          </a:p>
          <a:p>
            <a:r>
              <a:rPr lang="nl-NL" sz="3300" dirty="0" err="1"/>
              <a:t>Optional</a:t>
            </a:r>
            <a:r>
              <a:rPr lang="nl-NL" sz="3300" dirty="0"/>
              <a:t> Protocol </a:t>
            </a:r>
            <a:r>
              <a:rPr lang="nl-NL" sz="3300" dirty="0" err="1"/>
              <a:t>to</a:t>
            </a:r>
            <a:r>
              <a:rPr lang="nl-NL" sz="3300" dirty="0"/>
              <a:t> </a:t>
            </a:r>
            <a:r>
              <a:rPr lang="nl-NL" sz="3300" dirty="0" err="1"/>
              <a:t>the</a:t>
            </a:r>
            <a:r>
              <a:rPr lang="nl-NL" sz="3300" dirty="0"/>
              <a:t> CRC on a </a:t>
            </a:r>
            <a:r>
              <a:rPr lang="nl-NL" sz="3300" dirty="0" err="1"/>
              <a:t>communications</a:t>
            </a:r>
            <a:r>
              <a:rPr lang="nl-NL" sz="3300" dirty="0"/>
              <a:t> procedure (OPIC)</a:t>
            </a:r>
          </a:p>
          <a:p>
            <a:endParaRPr lang="nl-NL" sz="2400" dirty="0"/>
          </a:p>
          <a:p>
            <a:r>
              <a:rPr lang="nl-NL" sz="2400" dirty="0"/>
              <a:t>‘</a:t>
            </a:r>
            <a:r>
              <a:rPr lang="nl-NL" sz="2400" dirty="0" err="1"/>
              <a:t>Recognition</a:t>
            </a:r>
            <a:r>
              <a:rPr lang="nl-NL" sz="2400" dirty="0"/>
              <a:t> of </a:t>
            </a:r>
            <a:r>
              <a:rPr lang="nl-NL" sz="2400" i="1" dirty="0"/>
              <a:t>access </a:t>
            </a:r>
            <a:r>
              <a:rPr lang="nl-NL" sz="2400" i="1" dirty="0" err="1"/>
              <a:t>to</a:t>
            </a:r>
            <a:r>
              <a:rPr lang="nl-NL" sz="2400" i="1" dirty="0"/>
              <a:t> </a:t>
            </a:r>
            <a:r>
              <a:rPr lang="nl-NL" sz="2400" i="1" dirty="0" err="1"/>
              <a:t>justice</a:t>
            </a:r>
            <a:r>
              <a:rPr lang="nl-NL" sz="2400" i="1" dirty="0"/>
              <a:t> </a:t>
            </a:r>
            <a:r>
              <a:rPr lang="nl-NL" sz="2400" dirty="0" err="1"/>
              <a:t>for</a:t>
            </a:r>
            <a:r>
              <a:rPr lang="nl-NL" sz="2400" dirty="0"/>
              <a:t> </a:t>
            </a:r>
            <a:r>
              <a:rPr lang="nl-NL" sz="2400" dirty="0" err="1"/>
              <a:t>children</a:t>
            </a:r>
            <a:r>
              <a:rPr lang="nl-NL" sz="2400" dirty="0"/>
              <a:t>’</a:t>
            </a:r>
          </a:p>
          <a:p>
            <a:endParaRPr lang="nl-NL" sz="2400" dirty="0"/>
          </a:p>
          <a:p>
            <a:r>
              <a:rPr lang="nl-NL" sz="2400" dirty="0"/>
              <a:t>10th Anniversary of OPIC in April 2024</a:t>
            </a:r>
          </a:p>
          <a:p>
            <a:pPr lvl="1"/>
            <a:r>
              <a:rPr lang="nl-NL" sz="2200" dirty="0" err="1"/>
              <a:t>Growing</a:t>
            </a:r>
            <a:r>
              <a:rPr lang="nl-NL" sz="2200" dirty="0"/>
              <a:t> </a:t>
            </a:r>
            <a:r>
              <a:rPr lang="nl-NL" sz="2200" dirty="0" err="1"/>
              <a:t>number</a:t>
            </a:r>
            <a:r>
              <a:rPr lang="nl-NL" sz="2200" dirty="0"/>
              <a:t> of </a:t>
            </a:r>
            <a:r>
              <a:rPr lang="nl-NL" sz="2200" dirty="0" err="1"/>
              <a:t>states</a:t>
            </a:r>
            <a:r>
              <a:rPr lang="nl-NL" sz="2200" dirty="0"/>
              <a:t> (53)</a:t>
            </a:r>
          </a:p>
          <a:p>
            <a:pPr lvl="1"/>
            <a:r>
              <a:rPr lang="nl-NL" sz="2200" dirty="0"/>
              <a:t>Case </a:t>
            </a:r>
            <a:r>
              <a:rPr lang="nl-NL" sz="2200" dirty="0" err="1"/>
              <a:t>law</a:t>
            </a:r>
            <a:r>
              <a:rPr lang="nl-NL" sz="2200" dirty="0"/>
              <a:t> is </a:t>
            </a:r>
            <a:r>
              <a:rPr lang="nl-NL" sz="2200" dirty="0" err="1"/>
              <a:t>developing</a:t>
            </a:r>
            <a:r>
              <a:rPr lang="nl-NL" sz="2200" dirty="0"/>
              <a:t> </a:t>
            </a:r>
            <a:r>
              <a:rPr lang="nl-NL" sz="2200" dirty="0" err="1"/>
              <a:t>fast</a:t>
            </a:r>
            <a:r>
              <a:rPr lang="nl-NL" sz="2200" dirty="0"/>
              <a:t> </a:t>
            </a:r>
          </a:p>
          <a:p>
            <a:pPr lvl="1"/>
            <a:r>
              <a:rPr lang="nl-NL" sz="2200" dirty="0"/>
              <a:t>Complex </a:t>
            </a:r>
            <a:r>
              <a:rPr lang="nl-NL" sz="2200" dirty="0" err="1"/>
              <a:t>and</a:t>
            </a:r>
            <a:r>
              <a:rPr lang="nl-NL" sz="2200" dirty="0"/>
              <a:t> </a:t>
            </a:r>
            <a:r>
              <a:rPr lang="nl-NL" sz="2200" dirty="0" err="1"/>
              <a:t>sensitive</a:t>
            </a:r>
            <a:r>
              <a:rPr lang="nl-NL" sz="2200" dirty="0"/>
              <a:t> cases</a:t>
            </a:r>
          </a:p>
          <a:p>
            <a:pPr lvl="1"/>
            <a:r>
              <a:rPr lang="nl-NL" sz="2200" dirty="0" err="1"/>
              <a:t>Individual</a:t>
            </a:r>
            <a:r>
              <a:rPr lang="nl-NL" sz="2200" dirty="0"/>
              <a:t> </a:t>
            </a:r>
            <a:r>
              <a:rPr lang="nl-NL" sz="2200" dirty="0" err="1"/>
              <a:t>and</a:t>
            </a:r>
            <a:r>
              <a:rPr lang="nl-NL" sz="2200" dirty="0"/>
              <a:t> </a:t>
            </a:r>
            <a:r>
              <a:rPr lang="nl-NL" sz="2200" dirty="0" err="1"/>
              <a:t>general</a:t>
            </a:r>
            <a:r>
              <a:rPr lang="nl-NL" sz="2200" dirty="0"/>
              <a:t>/</a:t>
            </a:r>
            <a:r>
              <a:rPr lang="nl-NL" sz="2200" dirty="0" err="1"/>
              <a:t>systemic</a:t>
            </a:r>
            <a:r>
              <a:rPr lang="nl-NL" sz="2200" dirty="0"/>
              <a:t> remedies</a:t>
            </a:r>
          </a:p>
          <a:p>
            <a:pPr lvl="1"/>
            <a:r>
              <a:rPr lang="nl-NL" sz="2200" dirty="0" err="1"/>
              <a:t>Growing</a:t>
            </a:r>
            <a:r>
              <a:rPr lang="nl-NL" sz="2200" dirty="0"/>
              <a:t> body of </a:t>
            </a:r>
            <a:r>
              <a:rPr lang="nl-NL" sz="2200" dirty="0" err="1"/>
              <a:t>knowledge</a:t>
            </a:r>
            <a:r>
              <a:rPr lang="nl-NL" sz="2200" dirty="0"/>
              <a:t> </a:t>
            </a:r>
            <a:r>
              <a:rPr lang="nl-NL" sz="2200" dirty="0" err="1"/>
              <a:t>around</a:t>
            </a:r>
            <a:r>
              <a:rPr lang="nl-NL" sz="2200" dirty="0"/>
              <a:t> </a:t>
            </a:r>
            <a:r>
              <a:rPr lang="nl-NL" sz="2200" i="1" dirty="0"/>
              <a:t>access </a:t>
            </a:r>
            <a:r>
              <a:rPr lang="nl-NL" sz="2200" i="1" dirty="0" err="1"/>
              <a:t>to</a:t>
            </a:r>
            <a:r>
              <a:rPr lang="nl-NL" sz="2200" i="1" dirty="0"/>
              <a:t> </a:t>
            </a:r>
            <a:r>
              <a:rPr lang="nl-NL" sz="2200" i="1" dirty="0" err="1"/>
              <a:t>justice</a:t>
            </a:r>
            <a:endParaRPr lang="nl-NL" sz="2200" dirty="0"/>
          </a:p>
          <a:p>
            <a:pPr lvl="1"/>
            <a:endParaRPr lang="nl-NL" sz="2200" i="1" dirty="0"/>
          </a:p>
          <a:p>
            <a:endParaRPr lang="nl-NL" sz="2400" dirty="0"/>
          </a:p>
        </p:txBody>
      </p:sp>
      <p:pic>
        <p:nvPicPr>
          <p:cNvPr id="4" name="Afbeelding 3">
            <a:extLst>
              <a:ext uri="{FF2B5EF4-FFF2-40B4-BE49-F238E27FC236}">
                <a16:creationId xmlns:a16="http://schemas.microsoft.com/office/drawing/2014/main" id="{678E6EE1-6E77-8B57-DA45-0D8234F57575}"/>
              </a:ext>
            </a:extLst>
          </p:cNvPr>
          <p:cNvPicPr>
            <a:picLocks noChangeAspect="1"/>
          </p:cNvPicPr>
          <p:nvPr/>
        </p:nvPicPr>
        <p:blipFill rotWithShape="1">
          <a:blip r:embed="rId3">
            <a:extLst>
              <a:ext uri="{28A0092B-C50C-407E-A947-70E740481C1C}">
                <a14:useLocalDpi xmlns:a14="http://schemas.microsoft.com/office/drawing/2010/main" val="0"/>
              </a:ext>
            </a:extLst>
          </a:blip>
          <a:srcRect l="23811" r="21528"/>
          <a:stretch/>
        </p:blipFill>
        <p:spPr>
          <a:xfrm>
            <a:off x="7899375" y="2616497"/>
            <a:ext cx="3894310" cy="4007516"/>
          </a:xfrm>
          <a:prstGeom prst="rect">
            <a:avLst/>
          </a:prstGeom>
        </p:spPr>
      </p:pic>
    </p:spTree>
    <p:extLst>
      <p:ext uri="{BB962C8B-B14F-4D97-AF65-F5344CB8AC3E}">
        <p14:creationId xmlns:p14="http://schemas.microsoft.com/office/powerpoint/2010/main" val="3677576563"/>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1C0933-C298-F145-94B6-01371FAC61F4}"/>
              </a:ext>
            </a:extLst>
          </p:cNvPr>
          <p:cNvSpPr>
            <a:spLocks noGrp="1"/>
          </p:cNvSpPr>
          <p:nvPr>
            <p:ph type="title"/>
          </p:nvPr>
        </p:nvSpPr>
        <p:spPr/>
        <p:txBody>
          <a:bodyPr/>
          <a:lstStyle/>
          <a:p>
            <a:r>
              <a:rPr lang="en-GB" dirty="0"/>
              <a:t>Reflection 2</a:t>
            </a:r>
          </a:p>
        </p:txBody>
      </p:sp>
      <p:sp>
        <p:nvSpPr>
          <p:cNvPr id="3" name="Tijdelijke aanduiding voor verticale tekst 2">
            <a:extLst>
              <a:ext uri="{FF2B5EF4-FFF2-40B4-BE49-F238E27FC236}">
                <a16:creationId xmlns:a16="http://schemas.microsoft.com/office/drawing/2014/main" id="{F73696DF-9836-8645-9C05-1362260CB590}"/>
              </a:ext>
            </a:extLst>
          </p:cNvPr>
          <p:cNvSpPr>
            <a:spLocks noGrp="1"/>
          </p:cNvSpPr>
          <p:nvPr>
            <p:ph type="body" orient="vert" idx="1"/>
          </p:nvPr>
        </p:nvSpPr>
        <p:spPr>
          <a:xfrm>
            <a:off x="978382" y="1510790"/>
            <a:ext cx="10241586" cy="5173253"/>
          </a:xfrm>
        </p:spPr>
        <p:txBody>
          <a:bodyPr>
            <a:normAutofit/>
          </a:bodyPr>
          <a:lstStyle/>
          <a:p>
            <a:pPr marL="0" indent="0">
              <a:buNone/>
            </a:pPr>
            <a:endParaRPr lang="en-GB" sz="2518" dirty="0"/>
          </a:p>
          <a:p>
            <a:endParaRPr lang="en-GB" sz="2518" dirty="0"/>
          </a:p>
          <a:p>
            <a:pPr marL="162751" lvl="1" indent="0">
              <a:buNone/>
            </a:pPr>
            <a:endParaRPr lang="en-GB" sz="2338" dirty="0"/>
          </a:p>
          <a:p>
            <a:pPr marL="0" indent="0">
              <a:buNone/>
            </a:pPr>
            <a:endParaRPr lang="en-GB" sz="2518" dirty="0"/>
          </a:p>
          <a:p>
            <a:pPr marL="0" indent="0">
              <a:buNone/>
            </a:pPr>
            <a:endParaRPr lang="en-GB" sz="2518" dirty="0"/>
          </a:p>
        </p:txBody>
      </p:sp>
      <p:pic>
        <p:nvPicPr>
          <p:cNvPr id="5122" name="Picture 2" descr="Justice With Children – Strengthening justice systems for children:  Challenges, including disengagement from violent extremism">
            <a:extLst>
              <a:ext uri="{FF2B5EF4-FFF2-40B4-BE49-F238E27FC236}">
                <a16:creationId xmlns:a16="http://schemas.microsoft.com/office/drawing/2014/main" id="{F09A1C10-3FD6-6B87-C450-D27F90F21D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0982" y="2671128"/>
            <a:ext cx="9136386" cy="2284097"/>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9F837C33-A37A-849E-23D3-DE2205069D6A}"/>
              </a:ext>
            </a:extLst>
          </p:cNvPr>
          <p:cNvSpPr txBox="1"/>
          <p:nvPr/>
        </p:nvSpPr>
        <p:spPr>
          <a:xfrm>
            <a:off x="789409" y="6338551"/>
            <a:ext cx="7511376" cy="345490"/>
          </a:xfrm>
          <a:prstGeom prst="rect">
            <a:avLst/>
          </a:prstGeom>
          <a:noFill/>
        </p:spPr>
        <p:txBody>
          <a:bodyPr wrap="square" lIns="97119" tIns="97119" rIns="97119" bIns="97119" rtlCol="0">
            <a:noAutofit/>
          </a:bodyPr>
          <a:lstStyle/>
          <a:p>
            <a:r>
              <a:rPr lang="nl-NL" sz="1439" dirty="0">
                <a:solidFill>
                  <a:srgbClr val="001158"/>
                </a:solidFill>
                <a:latin typeface="Georgia"/>
              </a:rPr>
              <a:t>Global </a:t>
            </a:r>
            <a:r>
              <a:rPr lang="nl-NL" sz="1439" dirty="0" err="1">
                <a:solidFill>
                  <a:srgbClr val="001158"/>
                </a:solidFill>
                <a:latin typeface="Georgia"/>
              </a:rPr>
              <a:t>Initiative</a:t>
            </a:r>
            <a:r>
              <a:rPr lang="nl-NL" sz="1439" dirty="0">
                <a:solidFill>
                  <a:srgbClr val="001158"/>
                </a:solidFill>
                <a:latin typeface="Georgia"/>
              </a:rPr>
              <a:t> on </a:t>
            </a:r>
            <a:r>
              <a:rPr lang="nl-NL" sz="1439" dirty="0" err="1">
                <a:solidFill>
                  <a:srgbClr val="001158"/>
                </a:solidFill>
                <a:latin typeface="Georgia"/>
              </a:rPr>
              <a:t>Justice</a:t>
            </a:r>
            <a:r>
              <a:rPr lang="nl-NL" sz="1439" dirty="0">
                <a:solidFill>
                  <a:srgbClr val="001158"/>
                </a:solidFill>
                <a:latin typeface="Georgia"/>
              </a:rPr>
              <a:t> </a:t>
            </a:r>
            <a:r>
              <a:rPr lang="nl-NL" sz="1439" dirty="0" err="1">
                <a:solidFill>
                  <a:srgbClr val="001158"/>
                </a:solidFill>
                <a:latin typeface="Georgia"/>
              </a:rPr>
              <a:t>With</a:t>
            </a:r>
            <a:r>
              <a:rPr lang="nl-NL" sz="1439" dirty="0">
                <a:solidFill>
                  <a:srgbClr val="001158"/>
                </a:solidFill>
                <a:latin typeface="Georgia"/>
              </a:rPr>
              <a:t> </a:t>
            </a:r>
            <a:r>
              <a:rPr lang="nl-NL" sz="1439" dirty="0" err="1">
                <a:solidFill>
                  <a:srgbClr val="001158"/>
                </a:solidFill>
                <a:latin typeface="Georgia"/>
              </a:rPr>
              <a:t>Children</a:t>
            </a:r>
            <a:r>
              <a:rPr lang="nl-NL" sz="1439" dirty="0">
                <a:solidFill>
                  <a:srgbClr val="001158"/>
                </a:solidFill>
                <a:latin typeface="Georgia"/>
              </a:rPr>
              <a:t> – </a:t>
            </a:r>
            <a:r>
              <a:rPr lang="nl-NL" sz="1439" dirty="0" err="1">
                <a:solidFill>
                  <a:srgbClr val="001158"/>
                </a:solidFill>
                <a:latin typeface="Georgia"/>
              </a:rPr>
              <a:t>justicewithchildren.org</a:t>
            </a:r>
            <a:endParaRPr lang="nl-NL" sz="1439" dirty="0">
              <a:solidFill>
                <a:srgbClr val="001158"/>
              </a:solidFill>
              <a:latin typeface="Georgia"/>
            </a:endParaRPr>
          </a:p>
        </p:txBody>
      </p:sp>
    </p:spTree>
    <p:extLst>
      <p:ext uri="{BB962C8B-B14F-4D97-AF65-F5344CB8AC3E}">
        <p14:creationId xmlns:p14="http://schemas.microsoft.com/office/powerpoint/2010/main" val="2541876808"/>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1C0933-C298-F145-94B6-01371FAC61F4}"/>
              </a:ext>
            </a:extLst>
          </p:cNvPr>
          <p:cNvSpPr>
            <a:spLocks noGrp="1"/>
          </p:cNvSpPr>
          <p:nvPr>
            <p:ph type="title"/>
          </p:nvPr>
        </p:nvSpPr>
        <p:spPr/>
        <p:txBody>
          <a:bodyPr/>
          <a:lstStyle/>
          <a:p>
            <a:r>
              <a:rPr lang="en-GB" sz="3600" dirty="0"/>
              <a:t>Reflection 3 – Children’s rights as foundation</a:t>
            </a:r>
          </a:p>
        </p:txBody>
      </p:sp>
      <p:pic>
        <p:nvPicPr>
          <p:cNvPr id="3076" name="Picture 4" descr="netsnoeren, powercable, stekkerblok, nordost bij AUDIO21">
            <a:extLst>
              <a:ext uri="{FF2B5EF4-FFF2-40B4-BE49-F238E27FC236}">
                <a16:creationId xmlns:a16="http://schemas.microsoft.com/office/drawing/2014/main" id="{E14175DB-956B-9903-4ED2-5AC79EE05B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168" y="1510789"/>
            <a:ext cx="6636014" cy="4985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430668"/>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erticale tekst 2"/>
          <p:cNvSpPr>
            <a:spLocks noGrp="1"/>
          </p:cNvSpPr>
          <p:nvPr>
            <p:ph type="body" orient="vert" idx="1"/>
          </p:nvPr>
        </p:nvSpPr>
        <p:spPr>
          <a:xfrm>
            <a:off x="404663" y="788840"/>
            <a:ext cx="11389023" cy="6009248"/>
          </a:xfrm>
        </p:spPr>
        <p:txBody>
          <a:bodyPr>
            <a:normAutofit/>
          </a:bodyPr>
          <a:lstStyle/>
          <a:p>
            <a:pPr marL="0" indent="0">
              <a:buNone/>
            </a:pPr>
            <a:endParaRPr lang="nl-NL" sz="2800" i="1" dirty="0"/>
          </a:p>
          <a:p>
            <a:pPr marL="0" indent="0" algn="ctr">
              <a:buNone/>
            </a:pPr>
            <a:r>
              <a:rPr lang="nl-NL" sz="2400" i="1" dirty="0" err="1"/>
              <a:t>Justice</a:t>
            </a:r>
            <a:r>
              <a:rPr lang="nl-NL" sz="2400" i="1" dirty="0"/>
              <a:t> </a:t>
            </a:r>
            <a:r>
              <a:rPr lang="nl-NL" sz="2400" i="1" dirty="0" err="1"/>
              <a:t>Albie</a:t>
            </a:r>
            <a:r>
              <a:rPr lang="nl-NL" sz="2400" i="1" dirty="0"/>
              <a:t> Sachs, 6 December 2018</a:t>
            </a:r>
          </a:p>
          <a:p>
            <a:pPr marL="0" indent="0" algn="ctr">
              <a:buNone/>
            </a:pPr>
            <a:r>
              <a:rPr lang="nl-NL" i="1" dirty="0"/>
              <a:t>(</a:t>
            </a:r>
            <a:r>
              <a:rPr lang="nl-NL" i="1" dirty="0" err="1"/>
              <a:t>with</a:t>
            </a:r>
            <a:r>
              <a:rPr lang="nl-NL" i="1" dirty="0"/>
              <a:t> </a:t>
            </a:r>
            <a:r>
              <a:rPr lang="nl-NL" i="1" dirty="0" err="1"/>
              <a:t>reference</a:t>
            </a:r>
            <a:r>
              <a:rPr lang="nl-NL" i="1" dirty="0"/>
              <a:t> </a:t>
            </a:r>
            <a:r>
              <a:rPr lang="nl-NL" i="1" dirty="0" err="1"/>
              <a:t>to</a:t>
            </a:r>
            <a:r>
              <a:rPr lang="nl-NL" i="1" dirty="0"/>
              <a:t> </a:t>
            </a:r>
            <a:r>
              <a:rPr lang="nl-NL" i="1" dirty="0" err="1"/>
              <a:t>Justice</a:t>
            </a:r>
            <a:r>
              <a:rPr lang="nl-NL" i="1" dirty="0"/>
              <a:t> </a:t>
            </a:r>
            <a:r>
              <a:rPr lang="nl-NL" i="1" dirty="0" err="1"/>
              <a:t>Sandile</a:t>
            </a:r>
            <a:r>
              <a:rPr lang="nl-NL" i="1" dirty="0"/>
              <a:t> </a:t>
            </a:r>
            <a:r>
              <a:rPr lang="nl-NL" i="1" dirty="0" err="1"/>
              <a:t>Ngcobo</a:t>
            </a:r>
            <a:r>
              <a:rPr lang="nl-NL" i="1" dirty="0"/>
              <a:t>)</a:t>
            </a:r>
          </a:p>
          <a:p>
            <a:pPr marL="0" indent="0" algn="ctr">
              <a:buNone/>
            </a:pPr>
            <a:endParaRPr lang="nl-NL" sz="2800" i="1" dirty="0"/>
          </a:p>
          <a:p>
            <a:pPr marL="0" indent="0" algn="ctr">
              <a:buNone/>
            </a:pPr>
            <a:r>
              <a:rPr lang="nl-NL" sz="3200" dirty="0"/>
              <a:t>‘In a </a:t>
            </a:r>
            <a:r>
              <a:rPr lang="nl-NL" sz="3200" dirty="0" err="1"/>
              <a:t>constitutional</a:t>
            </a:r>
            <a:r>
              <a:rPr lang="nl-NL" sz="3200" dirty="0"/>
              <a:t> state </a:t>
            </a:r>
            <a:r>
              <a:rPr lang="nl-NL" sz="3200" dirty="0" err="1"/>
              <a:t>the</a:t>
            </a:r>
            <a:r>
              <a:rPr lang="nl-NL" sz="3200" dirty="0"/>
              <a:t> hands of </a:t>
            </a:r>
            <a:r>
              <a:rPr lang="nl-NL" sz="3200" dirty="0" err="1"/>
              <a:t>justice</a:t>
            </a:r>
            <a:r>
              <a:rPr lang="nl-NL" sz="3200" dirty="0"/>
              <a:t> are never </a:t>
            </a:r>
            <a:r>
              <a:rPr lang="nl-NL" sz="3200" dirty="0" err="1"/>
              <a:t>tied</a:t>
            </a:r>
            <a:r>
              <a:rPr lang="nl-NL" sz="3200" dirty="0"/>
              <a:t>.’</a:t>
            </a:r>
          </a:p>
          <a:p>
            <a:pPr marL="0" indent="0">
              <a:buNone/>
            </a:pPr>
            <a:endParaRPr lang="nl-NL" sz="2800" dirty="0"/>
          </a:p>
          <a:p>
            <a:pPr marL="0" indent="0">
              <a:buNone/>
            </a:pPr>
            <a:r>
              <a:rPr lang="nl-NL" sz="2800" dirty="0"/>
              <a:t> </a:t>
            </a:r>
          </a:p>
          <a:p>
            <a:pPr marL="0" indent="0">
              <a:buNone/>
            </a:pPr>
            <a:endParaRPr lang="nl-NL" sz="2800" dirty="0"/>
          </a:p>
        </p:txBody>
      </p:sp>
      <p:sp>
        <p:nvSpPr>
          <p:cNvPr id="4" name="Tekstvak 3">
            <a:extLst>
              <a:ext uri="{FF2B5EF4-FFF2-40B4-BE49-F238E27FC236}">
                <a16:creationId xmlns:a16="http://schemas.microsoft.com/office/drawing/2014/main" id="{6470079A-6DBC-7E4B-9503-0CB3BD357555}"/>
              </a:ext>
            </a:extLst>
          </p:cNvPr>
          <p:cNvSpPr txBox="1"/>
          <p:nvPr/>
        </p:nvSpPr>
        <p:spPr>
          <a:xfrm>
            <a:off x="2229853" y="3048000"/>
            <a:ext cx="0" cy="0"/>
          </a:xfrm>
          <a:prstGeom prst="rect">
            <a:avLst/>
          </a:prstGeom>
          <a:noFill/>
        </p:spPr>
        <p:txBody>
          <a:bodyPr wrap="none" lIns="108000" tIns="108000" rIns="108000" bIns="108000" rtlCol="0">
            <a:noAutofit/>
          </a:bodyPr>
          <a:lstStyle/>
          <a:p>
            <a:endParaRPr lang="nl-NL" noProof="0" dirty="0" err="1">
              <a:solidFill>
                <a:schemeClr val="bg2"/>
              </a:solidFill>
            </a:endParaRPr>
          </a:p>
        </p:txBody>
      </p:sp>
      <p:pic>
        <p:nvPicPr>
          <p:cNvPr id="6" name="Afbeelding 5">
            <a:extLst>
              <a:ext uri="{FF2B5EF4-FFF2-40B4-BE49-F238E27FC236}">
                <a16:creationId xmlns:a16="http://schemas.microsoft.com/office/drawing/2014/main" id="{6391EEF4-9E56-954E-A95B-221FA8593479}"/>
              </a:ext>
            </a:extLst>
          </p:cNvPr>
          <p:cNvPicPr>
            <a:picLocks noChangeAspect="1"/>
          </p:cNvPicPr>
          <p:nvPr/>
        </p:nvPicPr>
        <p:blipFill>
          <a:blip r:embed="rId3"/>
          <a:stretch>
            <a:fillRect/>
          </a:stretch>
        </p:blipFill>
        <p:spPr>
          <a:xfrm>
            <a:off x="4051794" y="4245223"/>
            <a:ext cx="4094760" cy="1611486"/>
          </a:xfrm>
          <a:prstGeom prst="rect">
            <a:avLst/>
          </a:prstGeom>
        </p:spPr>
      </p:pic>
    </p:spTree>
    <p:extLst>
      <p:ext uri="{BB962C8B-B14F-4D97-AF65-F5344CB8AC3E}">
        <p14:creationId xmlns:p14="http://schemas.microsoft.com/office/powerpoint/2010/main" val="1657979762"/>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2"/>
          </p:nvPr>
        </p:nvSpPr>
        <p:spPr>
          <a:xfrm>
            <a:off x="1" y="1"/>
            <a:ext cx="12198350" cy="4529874"/>
          </a:xfrm>
        </p:spPr>
        <p:txBody>
          <a:bodyPr/>
          <a:lstStyle/>
          <a:p>
            <a:endParaRPr lang="nl-NL" dirty="0"/>
          </a:p>
          <a:p>
            <a:endParaRPr lang="nl-NL" dirty="0"/>
          </a:p>
          <a:p>
            <a:endParaRPr lang="nl-NL" dirty="0"/>
          </a:p>
          <a:p>
            <a:endParaRPr lang="nl-NL" dirty="0"/>
          </a:p>
        </p:txBody>
      </p:sp>
      <p:sp>
        <p:nvSpPr>
          <p:cNvPr id="6" name="Titel 5"/>
          <p:cNvSpPr>
            <a:spLocks noGrp="1"/>
          </p:cNvSpPr>
          <p:nvPr>
            <p:ph type="title"/>
          </p:nvPr>
        </p:nvSpPr>
        <p:spPr>
          <a:xfrm>
            <a:off x="1490663" y="1220887"/>
            <a:ext cx="10319495" cy="1619677"/>
          </a:xfrm>
        </p:spPr>
        <p:txBody>
          <a:bodyPr/>
          <a:lstStyle/>
          <a:p>
            <a:br>
              <a:rPr lang="nl-NL" sz="2800" b="0" dirty="0"/>
            </a:br>
            <a:br>
              <a:rPr lang="nl-NL" sz="2800" b="0" dirty="0"/>
            </a:br>
            <a:br>
              <a:rPr lang="nl-NL" sz="2800" b="0" dirty="0"/>
            </a:br>
            <a:br>
              <a:rPr lang="nl-NL" sz="2800" b="0" dirty="0"/>
            </a:br>
            <a:r>
              <a:rPr lang="nl-NL" sz="3600" dirty="0" err="1"/>
              <a:t>Thank</a:t>
            </a:r>
            <a:r>
              <a:rPr lang="nl-NL" sz="3600" dirty="0"/>
              <a:t> </a:t>
            </a:r>
            <a:r>
              <a:rPr lang="nl-NL" sz="3600" dirty="0" err="1"/>
              <a:t>you</a:t>
            </a:r>
            <a:r>
              <a:rPr lang="nl-NL" sz="3600" dirty="0"/>
              <a:t> </a:t>
            </a:r>
            <a:r>
              <a:rPr lang="nl-NL" sz="3600" dirty="0" err="1"/>
              <a:t>very</a:t>
            </a:r>
            <a:r>
              <a:rPr lang="nl-NL" sz="3600" dirty="0"/>
              <a:t> </a:t>
            </a:r>
            <a:r>
              <a:rPr lang="nl-NL" sz="3600" dirty="0" err="1"/>
              <a:t>much</a:t>
            </a:r>
            <a:r>
              <a:rPr lang="nl-NL" sz="3600" dirty="0"/>
              <a:t>!</a:t>
            </a:r>
            <a:br>
              <a:rPr lang="nl-NL" sz="3200" dirty="0"/>
            </a:br>
            <a:br>
              <a:rPr lang="nl-NL" sz="3200" dirty="0"/>
            </a:br>
            <a:r>
              <a:rPr lang="nl-NL" sz="2400" b="0" dirty="0"/>
              <a:t>Prof. Dr. Ton Liefaard</a:t>
            </a:r>
            <a:br>
              <a:rPr lang="nl-NL" sz="2400" b="0" dirty="0"/>
            </a:br>
            <a:r>
              <a:rPr lang="nl-NL" sz="2400" b="0" i="1" dirty="0"/>
              <a:t>UNICEF Chair in </a:t>
            </a:r>
            <a:r>
              <a:rPr lang="nl-NL" sz="2400" b="0" i="1" dirty="0" err="1"/>
              <a:t>Children’s</a:t>
            </a:r>
            <a:r>
              <a:rPr lang="nl-NL" sz="2400" b="0" i="1" dirty="0"/>
              <a:t> </a:t>
            </a:r>
            <a:r>
              <a:rPr lang="nl-NL" sz="2400" b="0" i="1" dirty="0" err="1"/>
              <a:t>Rights</a:t>
            </a:r>
            <a:br>
              <a:rPr lang="nl-NL" sz="2400" b="0" dirty="0"/>
            </a:br>
            <a:r>
              <a:rPr lang="nl-NL" sz="2400" b="0" dirty="0"/>
              <a:t>Head of </a:t>
            </a:r>
            <a:r>
              <a:rPr lang="nl-NL" sz="2400" b="0" dirty="0" err="1"/>
              <a:t>Department</a:t>
            </a:r>
            <a:r>
              <a:rPr lang="nl-NL" sz="2400" b="0" dirty="0"/>
              <a:t> of Child </a:t>
            </a:r>
            <a:r>
              <a:rPr lang="nl-NL" sz="2400" b="0" dirty="0" err="1"/>
              <a:t>Law</a:t>
            </a:r>
            <a:r>
              <a:rPr lang="nl-NL" sz="2400" b="0" dirty="0"/>
              <a:t> </a:t>
            </a:r>
            <a:r>
              <a:rPr lang="nl-NL" sz="2400" b="0" dirty="0" err="1"/>
              <a:t>and</a:t>
            </a:r>
            <a:r>
              <a:rPr lang="nl-NL" sz="2400" b="0" dirty="0"/>
              <a:t> Health </a:t>
            </a:r>
            <a:r>
              <a:rPr lang="nl-NL" sz="2400" b="0" dirty="0" err="1"/>
              <a:t>Law</a:t>
            </a:r>
            <a:br>
              <a:rPr lang="nl-NL" sz="2400" b="0" dirty="0"/>
            </a:br>
            <a:r>
              <a:rPr lang="nl-NL" sz="2400" b="0" dirty="0"/>
              <a:t>Leiden </a:t>
            </a:r>
            <a:r>
              <a:rPr lang="nl-NL" sz="2400" b="0" dirty="0" err="1"/>
              <a:t>Law</a:t>
            </a:r>
            <a:r>
              <a:rPr lang="nl-NL" sz="2400" b="0" dirty="0"/>
              <a:t> School</a:t>
            </a:r>
            <a:br>
              <a:rPr lang="nl-NL" sz="2400" b="0" dirty="0"/>
            </a:br>
            <a:r>
              <a:rPr lang="nl-NL" sz="2400" b="0" dirty="0"/>
              <a:t>E-mail: </a:t>
            </a:r>
            <a:r>
              <a:rPr lang="nl-NL" sz="2400" b="0" dirty="0" err="1"/>
              <a:t>t.liefaard@law.leidenuniv.nl</a:t>
            </a:r>
            <a:br>
              <a:rPr lang="nl-NL" sz="2800" b="0" dirty="0"/>
            </a:br>
            <a:br>
              <a:rPr lang="nl-NL" sz="2800" b="0" dirty="0"/>
            </a:br>
            <a:endParaRPr lang="nl-NL" sz="2400" b="0" dirty="0"/>
          </a:p>
        </p:txBody>
      </p:sp>
      <p:pic>
        <p:nvPicPr>
          <p:cNvPr id="4" name="Afbeelding 3"/>
          <p:cNvPicPr>
            <a:picLocks noChangeAspect="1"/>
          </p:cNvPicPr>
          <p:nvPr/>
        </p:nvPicPr>
        <p:blipFill>
          <a:blip r:embed="rId3"/>
          <a:stretch>
            <a:fillRect/>
          </a:stretch>
        </p:blipFill>
        <p:spPr>
          <a:xfrm>
            <a:off x="9145862" y="462121"/>
            <a:ext cx="2664296" cy="1998222"/>
          </a:xfrm>
          <a:prstGeom prst="rect">
            <a:avLst/>
          </a:prstGeom>
        </p:spPr>
      </p:pic>
      <p:pic>
        <p:nvPicPr>
          <p:cNvPr id="7" name="Afbeelding 6">
            <a:extLst>
              <a:ext uri="{FF2B5EF4-FFF2-40B4-BE49-F238E27FC236}">
                <a16:creationId xmlns:a16="http://schemas.microsoft.com/office/drawing/2014/main" id="{DC3C7B48-CB4A-9C4F-8476-D2FD8614F7DA}"/>
              </a:ext>
            </a:extLst>
          </p:cNvPr>
          <p:cNvPicPr>
            <a:picLocks noChangeAspect="1"/>
          </p:cNvPicPr>
          <p:nvPr/>
        </p:nvPicPr>
        <p:blipFill>
          <a:blip r:embed="rId4"/>
          <a:stretch>
            <a:fillRect/>
          </a:stretch>
        </p:blipFill>
        <p:spPr>
          <a:xfrm>
            <a:off x="9145862" y="2555398"/>
            <a:ext cx="2664296" cy="1879422"/>
          </a:xfrm>
          <a:prstGeom prst="rect">
            <a:avLst/>
          </a:prstGeom>
        </p:spPr>
      </p:pic>
    </p:spTree>
    <p:extLst>
      <p:ext uri="{BB962C8B-B14F-4D97-AF65-F5344CB8AC3E}">
        <p14:creationId xmlns:p14="http://schemas.microsoft.com/office/powerpoint/2010/main" val="3347611756"/>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4663" y="369852"/>
            <a:ext cx="11389024" cy="864096"/>
          </a:xfrm>
        </p:spPr>
        <p:txBody>
          <a:bodyPr/>
          <a:lstStyle/>
          <a:p>
            <a:pPr algn="ctr"/>
            <a:r>
              <a:rPr lang="nl-NL" dirty="0" err="1">
                <a:cs typeface="Arial" panose="020B0604020202020204" pitchFamily="34" charset="0"/>
              </a:rPr>
              <a:t>Children’s</a:t>
            </a:r>
            <a:r>
              <a:rPr lang="nl-NL" dirty="0">
                <a:cs typeface="Arial" panose="020B0604020202020204" pitchFamily="34" charset="0"/>
              </a:rPr>
              <a:t> </a:t>
            </a:r>
            <a:r>
              <a:rPr lang="nl-NL" dirty="0" err="1">
                <a:cs typeface="Arial" panose="020B0604020202020204" pitchFamily="34" charset="0"/>
              </a:rPr>
              <a:t>Rights</a:t>
            </a:r>
            <a:r>
              <a:rPr lang="nl-NL" dirty="0">
                <a:cs typeface="Arial" panose="020B0604020202020204" pitchFamily="34" charset="0"/>
              </a:rPr>
              <a:t> @ Leiden University</a:t>
            </a:r>
          </a:p>
        </p:txBody>
      </p:sp>
      <p:pic>
        <p:nvPicPr>
          <p:cNvPr id="2050" name="Picture 2" descr="Unicef: Online onderwijs niet toegankelijk voor bijna half miljard kinderen  vanwege COVID-19 - Social Good">
            <a:extLst>
              <a:ext uri="{FF2B5EF4-FFF2-40B4-BE49-F238E27FC236}">
                <a16:creationId xmlns:a16="http://schemas.microsoft.com/office/drawing/2014/main" id="{B3734879-488E-A344-BAEC-E756894CDA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475" y="4888299"/>
            <a:ext cx="1966750" cy="9833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07 – Kamerlingh Onnes Gebouw | VisiteKAART">
            <a:extLst>
              <a:ext uri="{FF2B5EF4-FFF2-40B4-BE49-F238E27FC236}">
                <a16:creationId xmlns:a16="http://schemas.microsoft.com/office/drawing/2014/main" id="{D3587320-BC89-29BF-9422-6014AF2E01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241" y="1642123"/>
            <a:ext cx="4674609" cy="3116406"/>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E6A41DAD-D416-EA10-3EE0-388DEAF97333}"/>
              </a:ext>
            </a:extLst>
          </p:cNvPr>
          <p:cNvPicPr>
            <a:picLocks noChangeAspect="1"/>
          </p:cNvPicPr>
          <p:nvPr/>
        </p:nvPicPr>
        <p:blipFill rotWithShape="1">
          <a:blip r:embed="rId5">
            <a:extLst>
              <a:ext uri="{28A0092B-C50C-407E-A947-70E740481C1C}">
                <a14:useLocalDpi xmlns:a14="http://schemas.microsoft.com/office/drawing/2010/main" val="0"/>
              </a:ext>
            </a:extLst>
          </a:blip>
          <a:srcRect l="23811" r="21528"/>
          <a:stretch/>
        </p:blipFill>
        <p:spPr>
          <a:xfrm>
            <a:off x="8835479" y="1208947"/>
            <a:ext cx="2985714" cy="3072509"/>
          </a:xfrm>
          <a:prstGeom prst="rect">
            <a:avLst/>
          </a:prstGeom>
        </p:spPr>
      </p:pic>
      <p:pic>
        <p:nvPicPr>
          <p:cNvPr id="6" name="Afbeelding 5">
            <a:extLst>
              <a:ext uri="{FF2B5EF4-FFF2-40B4-BE49-F238E27FC236}">
                <a16:creationId xmlns:a16="http://schemas.microsoft.com/office/drawing/2014/main" id="{D2B92EBD-2702-8528-2D82-6854B4B1EC7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025717" y="1959727"/>
            <a:ext cx="3520205" cy="2373778"/>
          </a:xfrm>
          <a:prstGeom prst="rect">
            <a:avLst/>
          </a:prstGeom>
        </p:spPr>
      </p:pic>
      <p:pic>
        <p:nvPicPr>
          <p:cNvPr id="7" name="Afbeelding 6">
            <a:extLst>
              <a:ext uri="{FF2B5EF4-FFF2-40B4-BE49-F238E27FC236}">
                <a16:creationId xmlns:a16="http://schemas.microsoft.com/office/drawing/2014/main" id="{793D22BF-5386-7DBA-B571-EB57ECD3C386}"/>
              </a:ext>
            </a:extLst>
          </p:cNvPr>
          <p:cNvPicPr>
            <a:picLocks noChangeAspect="1"/>
          </p:cNvPicPr>
          <p:nvPr/>
        </p:nvPicPr>
        <p:blipFill>
          <a:blip r:embed="rId7"/>
          <a:stretch>
            <a:fillRect/>
          </a:stretch>
        </p:blipFill>
        <p:spPr>
          <a:xfrm>
            <a:off x="7395319" y="4603718"/>
            <a:ext cx="1715929" cy="2578582"/>
          </a:xfrm>
          <a:prstGeom prst="rect">
            <a:avLst/>
          </a:prstGeom>
        </p:spPr>
      </p:pic>
      <p:pic>
        <p:nvPicPr>
          <p:cNvPr id="9" name="Afbeelding 8">
            <a:extLst>
              <a:ext uri="{FF2B5EF4-FFF2-40B4-BE49-F238E27FC236}">
                <a16:creationId xmlns:a16="http://schemas.microsoft.com/office/drawing/2014/main" id="{6BC98A9D-3042-7CD1-7490-BA3917340B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95718" y="4684331"/>
            <a:ext cx="2497969" cy="2497969"/>
          </a:xfrm>
          <a:prstGeom prst="rect">
            <a:avLst/>
          </a:prstGeom>
        </p:spPr>
      </p:pic>
      <p:pic>
        <p:nvPicPr>
          <p:cNvPr id="8" name="Google Shape;149;p5">
            <a:extLst>
              <a:ext uri="{FF2B5EF4-FFF2-40B4-BE49-F238E27FC236}">
                <a16:creationId xmlns:a16="http://schemas.microsoft.com/office/drawing/2014/main" id="{B48E0215-317B-14E3-39BB-B915E23FA670}"/>
              </a:ext>
            </a:extLst>
          </p:cNvPr>
          <p:cNvPicPr preferRelativeResize="0"/>
          <p:nvPr/>
        </p:nvPicPr>
        <p:blipFill>
          <a:blip r:embed="rId9">
            <a:alphaModFix/>
          </a:blip>
          <a:stretch>
            <a:fillRect/>
          </a:stretch>
        </p:blipFill>
        <p:spPr>
          <a:xfrm>
            <a:off x="4086903" y="4888299"/>
            <a:ext cx="2983854" cy="2171890"/>
          </a:xfrm>
          <a:prstGeom prst="rect">
            <a:avLst/>
          </a:prstGeom>
          <a:noFill/>
          <a:ln>
            <a:noFill/>
          </a:ln>
        </p:spPr>
      </p:pic>
      <p:pic>
        <p:nvPicPr>
          <p:cNvPr id="10" name="Google Shape;144;p5" descr="CCH">
            <a:extLst>
              <a:ext uri="{FF2B5EF4-FFF2-40B4-BE49-F238E27FC236}">
                <a16:creationId xmlns:a16="http://schemas.microsoft.com/office/drawing/2014/main" id="{2EDBF964-1BCA-C2CE-D035-1C590A80E3F3}"/>
              </a:ext>
            </a:extLst>
          </p:cNvPr>
          <p:cNvPicPr preferRelativeResize="0"/>
          <p:nvPr/>
        </p:nvPicPr>
        <p:blipFill rotWithShape="1">
          <a:blip r:embed="rId10">
            <a:alphaModFix/>
          </a:blip>
          <a:srcRect/>
          <a:stretch/>
        </p:blipFill>
        <p:spPr>
          <a:xfrm>
            <a:off x="2046084" y="6117432"/>
            <a:ext cx="1856349" cy="801804"/>
          </a:xfrm>
          <a:prstGeom prst="rect">
            <a:avLst/>
          </a:prstGeom>
          <a:noFill/>
          <a:ln>
            <a:noFill/>
          </a:ln>
        </p:spPr>
      </p:pic>
      <p:pic>
        <p:nvPicPr>
          <p:cNvPr id="11" name="Google Shape;145;p5" descr="fbeeldingsresultaat voor International criminal court">
            <a:extLst>
              <a:ext uri="{FF2B5EF4-FFF2-40B4-BE49-F238E27FC236}">
                <a16:creationId xmlns:a16="http://schemas.microsoft.com/office/drawing/2014/main" id="{57CC5DFF-967A-1F58-082C-5350528CC646}"/>
              </a:ext>
            </a:extLst>
          </p:cNvPr>
          <p:cNvPicPr preferRelativeResize="0"/>
          <p:nvPr/>
        </p:nvPicPr>
        <p:blipFill rotWithShape="1">
          <a:blip r:embed="rId11">
            <a:alphaModFix/>
          </a:blip>
          <a:srcRect/>
          <a:stretch/>
        </p:blipFill>
        <p:spPr>
          <a:xfrm>
            <a:off x="138426" y="6117432"/>
            <a:ext cx="1723188" cy="801803"/>
          </a:xfrm>
          <a:prstGeom prst="rect">
            <a:avLst/>
          </a:prstGeom>
          <a:noFill/>
          <a:ln>
            <a:noFill/>
          </a:ln>
        </p:spPr>
      </p:pic>
    </p:spTree>
    <p:extLst>
      <p:ext uri="{BB962C8B-B14F-4D97-AF65-F5344CB8AC3E}">
        <p14:creationId xmlns:p14="http://schemas.microsoft.com/office/powerpoint/2010/main" val="1573271961"/>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4"/>
          <p:cNvSpPr txBox="1">
            <a:spLocks noGrp="1"/>
          </p:cNvSpPr>
          <p:nvPr>
            <p:ph type="title"/>
          </p:nvPr>
        </p:nvSpPr>
        <p:spPr>
          <a:xfrm>
            <a:off x="404661" y="664000"/>
            <a:ext cx="11389024" cy="432048"/>
          </a:xfrm>
          <a:prstGeom prst="rect">
            <a:avLst/>
          </a:prstGeom>
          <a:noFill/>
          <a:ln>
            <a:noFill/>
          </a:ln>
        </p:spPr>
        <p:txBody>
          <a:bodyPr spcFirstLastPara="1" vert="horz" wrap="square" lIns="0" tIns="0" rIns="0" bIns="0" rtlCol="0" anchor="ctr" anchorCtr="0">
            <a:noAutofit/>
          </a:bodyPr>
          <a:lstStyle/>
          <a:p>
            <a:pPr>
              <a:lnSpc>
                <a:spcPct val="90000"/>
              </a:lnSpc>
              <a:buSzPts val="3200"/>
            </a:pPr>
            <a:r>
              <a:rPr lang="nl-NL" sz="3200" dirty="0"/>
              <a:t>10 </a:t>
            </a:r>
            <a:r>
              <a:rPr lang="nl-NL" sz="3200" dirty="0" err="1"/>
              <a:t>years</a:t>
            </a:r>
            <a:r>
              <a:rPr lang="nl-NL" sz="3200" dirty="0"/>
              <a:t> </a:t>
            </a:r>
            <a:r>
              <a:rPr lang="nl-NL" sz="3200" dirty="0" err="1"/>
              <a:t>delivering</a:t>
            </a:r>
            <a:r>
              <a:rPr lang="nl-NL" sz="3200" dirty="0"/>
              <a:t> </a:t>
            </a:r>
            <a:r>
              <a:rPr lang="nl-NL" sz="3200" dirty="0" err="1"/>
              <a:t>justice</a:t>
            </a:r>
            <a:r>
              <a:rPr lang="nl-NL" sz="3200" dirty="0"/>
              <a:t> </a:t>
            </a:r>
            <a:r>
              <a:rPr lang="nl-NL" sz="3200" dirty="0" err="1"/>
              <a:t>to</a:t>
            </a:r>
            <a:r>
              <a:rPr lang="nl-NL" sz="3200" dirty="0"/>
              <a:t> </a:t>
            </a:r>
            <a:r>
              <a:rPr lang="nl-NL" sz="3200" dirty="0" err="1"/>
              <a:t>children</a:t>
            </a:r>
            <a:r>
              <a:rPr lang="nl-NL" sz="3200"/>
              <a:t> – April 2024</a:t>
            </a:r>
            <a:endParaRPr sz="3200" dirty="0"/>
          </a:p>
        </p:txBody>
      </p:sp>
      <p:sp>
        <p:nvSpPr>
          <p:cNvPr id="126" name="Google Shape;126;p4"/>
          <p:cNvSpPr txBox="1">
            <a:spLocks noGrp="1"/>
          </p:cNvSpPr>
          <p:nvPr>
            <p:ph type="sldNum" idx="12"/>
          </p:nvPr>
        </p:nvSpPr>
        <p:spPr>
          <a:xfrm>
            <a:off x="9132785" y="6857281"/>
            <a:ext cx="2744787"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nl-NL"/>
              <a:pPr/>
              <a:t>16</a:t>
            </a:fld>
            <a:endParaRPr/>
          </a:p>
        </p:txBody>
      </p:sp>
      <p:sp>
        <p:nvSpPr>
          <p:cNvPr id="127" name="Google Shape;127;p4"/>
          <p:cNvSpPr txBox="1"/>
          <p:nvPr/>
        </p:nvSpPr>
        <p:spPr>
          <a:xfrm>
            <a:off x="-7332785" y="-2057400"/>
            <a:ext cx="0" cy="0"/>
          </a:xfrm>
          <a:prstGeom prst="rect">
            <a:avLst/>
          </a:prstGeom>
          <a:noFill/>
          <a:ln>
            <a:noFill/>
          </a:ln>
        </p:spPr>
        <p:txBody>
          <a:bodyPr spcFirstLastPara="1" wrap="square" lIns="108000" tIns="108000" rIns="108000" bIns="108000" anchor="t" anchorCtr="0">
            <a:noAutofit/>
          </a:bodyPr>
          <a:lstStyle/>
          <a:p>
            <a:endParaRPr>
              <a:solidFill>
                <a:schemeClr val="lt2"/>
              </a:solidFill>
              <a:latin typeface="Georgia"/>
              <a:ea typeface="Georgia"/>
              <a:cs typeface="Georgia"/>
              <a:sym typeface="Georgia"/>
            </a:endParaRPr>
          </a:p>
        </p:txBody>
      </p:sp>
      <p:pic>
        <p:nvPicPr>
          <p:cNvPr id="128" name="Google Shape;128;p4" descr="A person standing at a podium with a person standing at a podium&#10;&#10;Description automatically generated"/>
          <p:cNvPicPr preferRelativeResize="0"/>
          <p:nvPr/>
        </p:nvPicPr>
        <p:blipFill rotWithShape="1">
          <a:blip r:embed="rId3">
            <a:alphaModFix/>
          </a:blip>
          <a:srcRect/>
          <a:stretch/>
        </p:blipFill>
        <p:spPr>
          <a:xfrm>
            <a:off x="8043635" y="4090058"/>
            <a:ext cx="3750037" cy="2500025"/>
          </a:xfrm>
          <a:prstGeom prst="rect">
            <a:avLst/>
          </a:prstGeom>
          <a:noFill/>
          <a:ln>
            <a:noFill/>
          </a:ln>
        </p:spPr>
      </p:pic>
      <p:pic>
        <p:nvPicPr>
          <p:cNvPr id="129" name="Google Shape;129;p4" descr="A person standing at a podium&#10;&#10;Description automatically generated"/>
          <p:cNvPicPr preferRelativeResize="0"/>
          <p:nvPr/>
        </p:nvPicPr>
        <p:blipFill rotWithShape="1">
          <a:blip r:embed="rId4">
            <a:alphaModFix/>
          </a:blip>
          <a:srcRect/>
          <a:stretch/>
        </p:blipFill>
        <p:spPr>
          <a:xfrm>
            <a:off x="9606709" y="1445051"/>
            <a:ext cx="2186976" cy="2186976"/>
          </a:xfrm>
          <a:prstGeom prst="rect">
            <a:avLst/>
          </a:prstGeom>
          <a:noFill/>
          <a:ln>
            <a:noFill/>
          </a:ln>
        </p:spPr>
      </p:pic>
      <p:pic>
        <p:nvPicPr>
          <p:cNvPr id="130" name="Google Shape;130;p4" descr="A blue background with white text&#10;&#10;Description automatically generated"/>
          <p:cNvPicPr preferRelativeResize="0"/>
          <p:nvPr/>
        </p:nvPicPr>
        <p:blipFill rotWithShape="1">
          <a:blip r:embed="rId5">
            <a:alphaModFix/>
          </a:blip>
          <a:srcRect/>
          <a:stretch/>
        </p:blipFill>
        <p:spPr>
          <a:xfrm>
            <a:off x="404662" y="1360983"/>
            <a:ext cx="4974433" cy="2798118"/>
          </a:xfrm>
          <a:prstGeom prst="rect">
            <a:avLst/>
          </a:prstGeom>
          <a:noFill/>
          <a:ln>
            <a:noFill/>
          </a:ln>
        </p:spPr>
      </p:pic>
      <p:pic>
        <p:nvPicPr>
          <p:cNvPr id="131" name="Google Shape;131;p4" descr="A group of people sitting in chairs in front of a podium&#10;&#10;Description automatically generated"/>
          <p:cNvPicPr preferRelativeResize="0"/>
          <p:nvPr/>
        </p:nvPicPr>
        <p:blipFill rotWithShape="1">
          <a:blip r:embed="rId6">
            <a:alphaModFix/>
          </a:blip>
          <a:srcRect/>
          <a:stretch/>
        </p:blipFill>
        <p:spPr>
          <a:xfrm>
            <a:off x="5728154" y="1667885"/>
            <a:ext cx="3370273" cy="1741308"/>
          </a:xfrm>
          <a:prstGeom prst="rect">
            <a:avLst/>
          </a:prstGeom>
          <a:noFill/>
          <a:ln>
            <a:noFill/>
          </a:ln>
        </p:spPr>
      </p:pic>
      <p:pic>
        <p:nvPicPr>
          <p:cNvPr id="132" name="Google Shape;132;p4" descr="A person holding a microphone and smiling at a person&#10;&#10;Description automatically generated"/>
          <p:cNvPicPr preferRelativeResize="0"/>
          <p:nvPr/>
        </p:nvPicPr>
        <p:blipFill rotWithShape="1">
          <a:blip r:embed="rId7">
            <a:alphaModFix/>
          </a:blip>
          <a:srcRect/>
          <a:stretch/>
        </p:blipFill>
        <p:spPr>
          <a:xfrm>
            <a:off x="404661" y="4424036"/>
            <a:ext cx="3177070" cy="2166034"/>
          </a:xfrm>
          <a:prstGeom prst="rect">
            <a:avLst/>
          </a:prstGeom>
          <a:noFill/>
          <a:ln>
            <a:noFill/>
          </a:ln>
        </p:spPr>
      </p:pic>
      <p:pic>
        <p:nvPicPr>
          <p:cNvPr id="133" name="Google Shape;133;p4" descr="A group of people standing in a hallway&#10;&#10;Description automatically generated"/>
          <p:cNvPicPr preferRelativeResize="0"/>
          <p:nvPr/>
        </p:nvPicPr>
        <p:blipFill rotWithShape="1">
          <a:blip r:embed="rId8">
            <a:alphaModFix/>
          </a:blip>
          <a:srcRect/>
          <a:stretch/>
        </p:blipFill>
        <p:spPr>
          <a:xfrm>
            <a:off x="4188153" y="4424020"/>
            <a:ext cx="3249052" cy="2166034"/>
          </a:xfrm>
          <a:prstGeom prst="rect">
            <a:avLst/>
          </a:prstGeom>
          <a:noFill/>
          <a:ln>
            <a:noFill/>
          </a:ln>
        </p:spPr>
      </p:pic>
    </p:spTree>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61CBE5-FA36-801A-28A3-285C1D7A5FDA}"/>
              </a:ext>
            </a:extLst>
          </p:cNvPr>
          <p:cNvSpPr>
            <a:spLocks noGrp="1"/>
          </p:cNvSpPr>
          <p:nvPr>
            <p:ph type="title"/>
          </p:nvPr>
        </p:nvSpPr>
        <p:spPr>
          <a:xfrm>
            <a:off x="404662" y="527024"/>
            <a:ext cx="11389024" cy="443508"/>
          </a:xfrm>
        </p:spPr>
        <p:txBody>
          <a:bodyPr anchor="ctr">
            <a:normAutofit fontScale="90000"/>
          </a:bodyPr>
          <a:lstStyle/>
          <a:p>
            <a:pPr algn="ctr">
              <a:lnSpc>
                <a:spcPct val="90000"/>
              </a:lnSpc>
            </a:pPr>
            <a:r>
              <a:rPr lang="nl-NL" sz="3100" dirty="0"/>
              <a:t>Leiden </a:t>
            </a:r>
            <a:r>
              <a:rPr lang="nl-NL" sz="3100" dirty="0" err="1"/>
              <a:t>Children’s</a:t>
            </a:r>
            <a:r>
              <a:rPr lang="nl-NL" sz="3100" dirty="0"/>
              <a:t> </a:t>
            </a:r>
            <a:r>
              <a:rPr lang="nl-NL" sz="3100" dirty="0" err="1"/>
              <a:t>Rights</a:t>
            </a:r>
            <a:r>
              <a:rPr lang="nl-NL" sz="3100" dirty="0"/>
              <a:t> </a:t>
            </a:r>
            <a:r>
              <a:rPr lang="nl-NL" sz="3100" dirty="0" err="1"/>
              <a:t>Observatory</a:t>
            </a:r>
            <a:r>
              <a:rPr lang="nl-NL" sz="3100" dirty="0"/>
              <a:t> </a:t>
            </a:r>
            <a:br>
              <a:rPr lang="nl-NL" sz="3100" dirty="0"/>
            </a:br>
            <a:r>
              <a:rPr lang="nl-NL" sz="3100" dirty="0"/>
              <a:t>&amp; </a:t>
            </a:r>
            <a:br>
              <a:rPr lang="nl-NL" sz="3100" dirty="0"/>
            </a:br>
            <a:r>
              <a:rPr lang="nl-NL" sz="3100" dirty="0" err="1"/>
              <a:t>Children’s</a:t>
            </a:r>
            <a:r>
              <a:rPr lang="nl-NL" sz="3100" dirty="0"/>
              <a:t> </a:t>
            </a:r>
            <a:r>
              <a:rPr lang="nl-NL" sz="3100" dirty="0" err="1"/>
              <a:t>Rights</a:t>
            </a:r>
            <a:r>
              <a:rPr lang="nl-NL" sz="3100" dirty="0"/>
              <a:t> </a:t>
            </a:r>
            <a:r>
              <a:rPr lang="nl-NL" sz="3100" dirty="0" err="1"/>
              <a:t>Legislative</a:t>
            </a:r>
            <a:r>
              <a:rPr lang="nl-NL" sz="3100" dirty="0"/>
              <a:t> Reform</a:t>
            </a:r>
          </a:p>
        </p:txBody>
      </p:sp>
      <p:pic>
        <p:nvPicPr>
          <p:cNvPr id="7" name="Afbeelding 6" descr="Afbeelding met tekst, schermopname, Website, Webpagina&#10;&#10;Automatisch gegenereerde beschrijving">
            <a:extLst>
              <a:ext uri="{FF2B5EF4-FFF2-40B4-BE49-F238E27FC236}">
                <a16:creationId xmlns:a16="http://schemas.microsoft.com/office/drawing/2014/main" id="{F03BB999-B302-5986-12C6-1599B47E870A}"/>
              </a:ext>
            </a:extLst>
          </p:cNvPr>
          <p:cNvPicPr>
            <a:picLocks noChangeAspect="1"/>
          </p:cNvPicPr>
          <p:nvPr/>
        </p:nvPicPr>
        <p:blipFill rotWithShape="1">
          <a:blip r:embed="rId3">
            <a:extLst>
              <a:ext uri="{28A0092B-C50C-407E-A947-70E740481C1C}">
                <a14:useLocalDpi xmlns:a14="http://schemas.microsoft.com/office/drawing/2010/main" val="0"/>
              </a:ext>
            </a:extLst>
          </a:blip>
          <a:srcRect l="15442" r="21309"/>
          <a:stretch/>
        </p:blipFill>
        <p:spPr>
          <a:xfrm>
            <a:off x="6080922" y="1652934"/>
            <a:ext cx="5712764" cy="5080621"/>
          </a:xfrm>
          <a:prstGeom prst="rect">
            <a:avLst/>
          </a:prstGeom>
          <a:noFill/>
        </p:spPr>
      </p:pic>
      <p:pic>
        <p:nvPicPr>
          <p:cNvPr id="8" name="Afbeelding 7">
            <a:extLst>
              <a:ext uri="{FF2B5EF4-FFF2-40B4-BE49-F238E27FC236}">
                <a16:creationId xmlns:a16="http://schemas.microsoft.com/office/drawing/2014/main" id="{4B14FCB6-77C9-2E15-B2C9-C2590E18EAED}"/>
              </a:ext>
            </a:extLst>
          </p:cNvPr>
          <p:cNvPicPr>
            <a:picLocks noChangeAspect="1"/>
          </p:cNvPicPr>
          <p:nvPr/>
        </p:nvPicPr>
        <p:blipFill rotWithShape="1">
          <a:blip r:embed="rId4">
            <a:extLst>
              <a:ext uri="{28A0092B-C50C-407E-A947-70E740481C1C}">
                <a14:useLocalDpi xmlns:a14="http://schemas.microsoft.com/office/drawing/2010/main" val="0"/>
              </a:ext>
            </a:extLst>
          </a:blip>
          <a:srcRect l="23811" r="21528"/>
          <a:stretch/>
        </p:blipFill>
        <p:spPr>
          <a:xfrm>
            <a:off x="404662" y="1508917"/>
            <a:ext cx="5216995" cy="5368653"/>
          </a:xfrm>
          <a:prstGeom prst="rect">
            <a:avLst/>
          </a:prstGeom>
          <a:noFill/>
        </p:spPr>
      </p:pic>
    </p:spTree>
    <p:extLst>
      <p:ext uri="{BB962C8B-B14F-4D97-AF65-F5344CB8AC3E}">
        <p14:creationId xmlns:p14="http://schemas.microsoft.com/office/powerpoint/2010/main" val="76701278"/>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dirty="0"/>
              <a:t>Title clos</a:t>
            </a:r>
          </a:p>
        </p:txBody>
      </p:sp>
      <p:pic>
        <p:nvPicPr>
          <p:cNvPr id="13"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r="35237" b="-1015"/>
          <a:stretch/>
        </p:blipFill>
        <p:spPr bwMode="auto">
          <a:xfrm>
            <a:off x="5019055" y="6045423"/>
            <a:ext cx="6771310" cy="504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18655" y="4893295"/>
            <a:ext cx="10455507" cy="504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45603" y="3347657"/>
            <a:ext cx="10455507" cy="418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45603" y="2216184"/>
            <a:ext cx="10455507" cy="418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5" descr="\\VUW\Personal$\Homes\K\kasteleinm\My Documents\9. Overige\Powerpoint slide onderwijs PR\d1180x2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8350" cy="2154336"/>
          </a:xfrm>
          <a:prstGeom prst="rect">
            <a:avLst/>
          </a:prstGeom>
          <a:noFill/>
          <a:extLst>
            <a:ext uri="{909E8E84-426E-40DD-AFC4-6F175D3DCCD1}">
              <a14:hiddenFill xmlns:a14="http://schemas.microsoft.com/office/drawing/2010/main">
                <a:solidFill>
                  <a:srgbClr val="FFFFFF"/>
                </a:solidFill>
              </a14:hiddenFill>
            </a:ext>
          </a:extLst>
        </p:spPr>
      </p:pic>
      <p:sp>
        <p:nvSpPr>
          <p:cNvPr id="18" name="Tekstvak 17"/>
          <p:cNvSpPr txBox="1"/>
          <p:nvPr/>
        </p:nvSpPr>
        <p:spPr>
          <a:xfrm>
            <a:off x="464" y="1311"/>
            <a:ext cx="12198350" cy="853028"/>
          </a:xfrm>
          <a:prstGeom prst="rect">
            <a:avLst/>
          </a:prstGeom>
          <a:solidFill>
            <a:schemeClr val="bg2">
              <a:alpha val="85000"/>
            </a:schemeClr>
          </a:solidFill>
        </p:spPr>
        <p:txBody>
          <a:bodyPr wrap="square" lIns="113257" tIns="56629" rIns="113257" bIns="56629" rtlCol="0" anchor="ctr" anchorCtr="0">
            <a:spAutoFit/>
          </a:bodyPr>
          <a:lstStyle/>
          <a:p>
            <a:pPr algn="ctr"/>
            <a:r>
              <a:rPr lang="en-US" sz="4800" dirty="0">
                <a:solidFill>
                  <a:srgbClr val="FFFFFF"/>
                </a:solidFill>
                <a:latin typeface="+mj-lt"/>
              </a:rPr>
              <a:t>Child Rights Education Leiden Law School</a:t>
            </a:r>
          </a:p>
        </p:txBody>
      </p:sp>
      <p:sp>
        <p:nvSpPr>
          <p:cNvPr id="19" name="Tekstvak 18"/>
          <p:cNvSpPr txBox="1"/>
          <p:nvPr/>
        </p:nvSpPr>
        <p:spPr>
          <a:xfrm>
            <a:off x="1968102" y="2569904"/>
            <a:ext cx="9894713" cy="745306"/>
          </a:xfrm>
          <a:prstGeom prst="rect">
            <a:avLst/>
          </a:prstGeom>
          <a:solidFill>
            <a:schemeClr val="bg1"/>
          </a:solidFill>
        </p:spPr>
        <p:txBody>
          <a:bodyPr wrap="square" lIns="113257" tIns="56629" rIns="113257" bIns="56629" rtlCol="0">
            <a:spAutoFit/>
          </a:bodyPr>
          <a:lstStyle/>
          <a:p>
            <a:r>
              <a:rPr lang="en-US" sz="1700" dirty="0">
                <a:solidFill>
                  <a:srgbClr val="000000"/>
                </a:solidFill>
              </a:rPr>
              <a:t>Master of Laws (LL.M): </a:t>
            </a:r>
            <a:r>
              <a:rPr lang="en-US" sz="1700" b="1" dirty="0">
                <a:solidFill>
                  <a:srgbClr val="000000"/>
                </a:solidFill>
              </a:rPr>
              <a:t>Advanced Studies in International Children’s Rights</a:t>
            </a:r>
          </a:p>
          <a:p>
            <a:endParaRPr lang="en-US" sz="700" dirty="0">
              <a:solidFill>
                <a:srgbClr val="000000"/>
              </a:solidFill>
            </a:endParaRPr>
          </a:p>
          <a:p>
            <a:r>
              <a:rPr lang="en-US" sz="1700" b="1" dirty="0">
                <a:solidFill>
                  <a:srgbClr val="000000"/>
                </a:solidFill>
              </a:rPr>
              <a:t>(Dutch) Child law </a:t>
            </a:r>
            <a:r>
              <a:rPr lang="en-US" sz="1700" dirty="0">
                <a:solidFill>
                  <a:srgbClr val="000000"/>
                </a:solidFill>
              </a:rPr>
              <a:t>- regular master program </a:t>
            </a:r>
            <a:r>
              <a:rPr lang="en-US" sz="1700" i="1" dirty="0">
                <a:solidFill>
                  <a:srgbClr val="000000"/>
                </a:solidFill>
              </a:rPr>
              <a:t>(in Dutch</a:t>
            </a:r>
            <a:r>
              <a:rPr lang="en-US" sz="1700" dirty="0">
                <a:solidFill>
                  <a:srgbClr val="000000"/>
                </a:solidFill>
              </a:rPr>
              <a:t>)</a:t>
            </a:r>
            <a:endParaRPr lang="nl-NL" sz="1700" dirty="0">
              <a:solidFill>
                <a:srgbClr val="000000"/>
              </a:solidFill>
            </a:endParaRPr>
          </a:p>
        </p:txBody>
      </p:sp>
      <p:sp>
        <p:nvSpPr>
          <p:cNvPr id="20" name="Tekstvak 19"/>
          <p:cNvSpPr txBox="1"/>
          <p:nvPr/>
        </p:nvSpPr>
        <p:spPr>
          <a:xfrm>
            <a:off x="1968102" y="3690962"/>
            <a:ext cx="9894713" cy="1114638"/>
          </a:xfrm>
          <a:prstGeom prst="rect">
            <a:avLst/>
          </a:prstGeom>
          <a:noFill/>
        </p:spPr>
        <p:txBody>
          <a:bodyPr wrap="square" lIns="113257" tIns="56629" rIns="113257" bIns="56629" rtlCol="0">
            <a:spAutoFit/>
          </a:bodyPr>
          <a:lstStyle/>
          <a:p>
            <a:r>
              <a:rPr lang="en-US" sz="1700" b="1" dirty="0">
                <a:solidFill>
                  <a:srgbClr val="000000"/>
                </a:solidFill>
              </a:rPr>
              <a:t>Introduction to International Children’s Rights </a:t>
            </a:r>
            <a:r>
              <a:rPr lang="en-US" sz="1700" i="1" dirty="0">
                <a:solidFill>
                  <a:srgbClr val="000000"/>
                </a:solidFill>
              </a:rPr>
              <a:t>(in English)</a:t>
            </a:r>
          </a:p>
          <a:p>
            <a:endParaRPr lang="en-US" sz="700" b="1" dirty="0">
              <a:solidFill>
                <a:srgbClr val="000000"/>
              </a:solidFill>
            </a:endParaRPr>
          </a:p>
          <a:p>
            <a:r>
              <a:rPr lang="en-US" sz="1700" b="1" dirty="0">
                <a:solidFill>
                  <a:srgbClr val="000000"/>
                </a:solidFill>
              </a:rPr>
              <a:t>Introduction to Dutch child law</a:t>
            </a:r>
            <a:r>
              <a:rPr lang="en-US" sz="1700" dirty="0">
                <a:solidFill>
                  <a:srgbClr val="000000"/>
                </a:solidFill>
              </a:rPr>
              <a:t> (</a:t>
            </a:r>
            <a:r>
              <a:rPr lang="en-US" sz="1700" i="1" dirty="0">
                <a:solidFill>
                  <a:srgbClr val="000000"/>
                </a:solidFill>
              </a:rPr>
              <a:t>in Dutch</a:t>
            </a:r>
            <a:r>
              <a:rPr lang="en-US" sz="1700" dirty="0">
                <a:solidFill>
                  <a:srgbClr val="000000"/>
                </a:solidFill>
              </a:rPr>
              <a:t>)</a:t>
            </a:r>
          </a:p>
          <a:p>
            <a:endParaRPr lang="en-US" sz="700" dirty="0">
              <a:solidFill>
                <a:srgbClr val="000000"/>
              </a:solidFill>
            </a:endParaRPr>
          </a:p>
          <a:p>
            <a:r>
              <a:rPr lang="en-US" sz="1700" b="1" dirty="0">
                <a:solidFill>
                  <a:srgbClr val="000000"/>
                </a:solidFill>
              </a:rPr>
              <a:t>Legal Aspects of Child Abuse </a:t>
            </a:r>
            <a:r>
              <a:rPr lang="en-US" sz="1700" i="1" dirty="0">
                <a:solidFill>
                  <a:srgbClr val="000000"/>
                </a:solidFill>
              </a:rPr>
              <a:t>(in Dutch; part of interdisciplinary minor on child abuse)</a:t>
            </a:r>
            <a:endParaRPr lang="nl-NL" sz="1700" i="1" dirty="0">
              <a:solidFill>
                <a:srgbClr val="000000"/>
              </a:solidFill>
            </a:endParaRPr>
          </a:p>
        </p:txBody>
      </p:sp>
      <p:sp>
        <p:nvSpPr>
          <p:cNvPr id="23" name="Tekstvak 22"/>
          <p:cNvSpPr txBox="1"/>
          <p:nvPr/>
        </p:nvSpPr>
        <p:spPr>
          <a:xfrm>
            <a:off x="5595119" y="6477471"/>
            <a:ext cx="6244408" cy="637584"/>
          </a:xfrm>
          <a:prstGeom prst="rect">
            <a:avLst/>
          </a:prstGeom>
          <a:noFill/>
        </p:spPr>
        <p:txBody>
          <a:bodyPr wrap="square" lIns="113257" tIns="56629" rIns="113257" bIns="56629" rtlCol="0">
            <a:spAutoFit/>
          </a:bodyPr>
          <a:lstStyle/>
          <a:p>
            <a:r>
              <a:rPr lang="en-US" sz="1700" b="1" dirty="0">
                <a:solidFill>
                  <a:srgbClr val="000000"/>
                </a:solidFill>
              </a:rPr>
              <a:t>Child law &amp; international children’s rights</a:t>
            </a:r>
          </a:p>
          <a:p>
            <a:r>
              <a:rPr lang="en-US" sz="1700" b="1" dirty="0">
                <a:solidFill>
                  <a:srgbClr val="000000"/>
                </a:solidFill>
              </a:rPr>
              <a:t>Children’s Rights Moot Court 2025</a:t>
            </a:r>
            <a:endParaRPr lang="nl-NL" sz="1700" b="1" dirty="0">
              <a:solidFill>
                <a:srgbClr val="000000"/>
              </a:solidFill>
            </a:endParaRPr>
          </a:p>
        </p:txBody>
      </p:sp>
      <p:sp>
        <p:nvSpPr>
          <p:cNvPr id="24" name="Tekstvak 23"/>
          <p:cNvSpPr txBox="1"/>
          <p:nvPr/>
        </p:nvSpPr>
        <p:spPr>
          <a:xfrm>
            <a:off x="1994719" y="5356964"/>
            <a:ext cx="9641259" cy="375974"/>
          </a:xfrm>
          <a:prstGeom prst="rect">
            <a:avLst/>
          </a:prstGeom>
          <a:noFill/>
        </p:spPr>
        <p:txBody>
          <a:bodyPr wrap="square" lIns="113257" tIns="56629" rIns="113257" bIns="56629" rtlCol="0">
            <a:spAutoFit/>
          </a:bodyPr>
          <a:lstStyle/>
          <a:p>
            <a:r>
              <a:rPr lang="en-US" sz="1700" b="1" dirty="0">
                <a:solidFill>
                  <a:srgbClr val="000000"/>
                </a:solidFill>
              </a:rPr>
              <a:t>July 2025 – Leiden / The Hague – 11</a:t>
            </a:r>
            <a:r>
              <a:rPr lang="en-US" sz="1700" b="1" baseline="30000" dirty="0">
                <a:solidFill>
                  <a:srgbClr val="000000"/>
                </a:solidFill>
              </a:rPr>
              <a:t>th</a:t>
            </a:r>
            <a:r>
              <a:rPr lang="en-US" sz="1700" b="1" dirty="0">
                <a:solidFill>
                  <a:srgbClr val="000000"/>
                </a:solidFill>
              </a:rPr>
              <a:t> edition</a:t>
            </a:r>
          </a:p>
        </p:txBody>
      </p:sp>
      <p:sp>
        <p:nvSpPr>
          <p:cNvPr id="26" name="Tekstvak 25"/>
          <p:cNvSpPr txBox="1"/>
          <p:nvPr/>
        </p:nvSpPr>
        <p:spPr>
          <a:xfrm>
            <a:off x="1418655" y="2156991"/>
            <a:ext cx="5184576" cy="375974"/>
          </a:xfrm>
          <a:prstGeom prst="rect">
            <a:avLst/>
          </a:prstGeom>
          <a:noFill/>
        </p:spPr>
        <p:txBody>
          <a:bodyPr wrap="square" lIns="113257" tIns="56629" rIns="113257" bIns="56629" rtlCol="0">
            <a:spAutoFit/>
          </a:bodyPr>
          <a:lstStyle/>
          <a:p>
            <a:r>
              <a:rPr lang="en-US" sz="1700" dirty="0">
                <a:solidFill>
                  <a:srgbClr val="FFFFFF"/>
                </a:solidFill>
                <a:latin typeface="Georgia"/>
              </a:rPr>
              <a:t>Advanced Master / regular master</a:t>
            </a:r>
            <a:endParaRPr lang="nl-NL" sz="1700" dirty="0">
              <a:solidFill>
                <a:srgbClr val="FFFFFF"/>
              </a:solidFill>
              <a:latin typeface="Georgia"/>
            </a:endParaRPr>
          </a:p>
        </p:txBody>
      </p:sp>
      <p:sp>
        <p:nvSpPr>
          <p:cNvPr id="27" name="Tekstvak 26"/>
          <p:cNvSpPr txBox="1"/>
          <p:nvPr/>
        </p:nvSpPr>
        <p:spPr>
          <a:xfrm>
            <a:off x="1441666" y="3320738"/>
            <a:ext cx="3120540" cy="375974"/>
          </a:xfrm>
          <a:prstGeom prst="rect">
            <a:avLst/>
          </a:prstGeom>
          <a:noFill/>
        </p:spPr>
        <p:txBody>
          <a:bodyPr wrap="square" lIns="113257" tIns="56629" rIns="113257" bIns="56629" rtlCol="0">
            <a:spAutoFit/>
          </a:bodyPr>
          <a:lstStyle/>
          <a:p>
            <a:r>
              <a:rPr lang="en-US" sz="1700" dirty="0">
                <a:solidFill>
                  <a:srgbClr val="FFFFFF"/>
                </a:solidFill>
                <a:latin typeface="Georgia"/>
              </a:rPr>
              <a:t>Bachelor level</a:t>
            </a:r>
            <a:endParaRPr lang="nl-NL" sz="1700" dirty="0">
              <a:solidFill>
                <a:srgbClr val="FFFFFF"/>
              </a:solidFill>
              <a:latin typeface="Georgia"/>
            </a:endParaRPr>
          </a:p>
        </p:txBody>
      </p:sp>
      <p:sp>
        <p:nvSpPr>
          <p:cNvPr id="28" name="Tekstvak 27"/>
          <p:cNvSpPr txBox="1"/>
          <p:nvPr/>
        </p:nvSpPr>
        <p:spPr>
          <a:xfrm>
            <a:off x="1418655" y="4893295"/>
            <a:ext cx="8568952" cy="375974"/>
          </a:xfrm>
          <a:prstGeom prst="rect">
            <a:avLst/>
          </a:prstGeom>
          <a:noFill/>
        </p:spPr>
        <p:txBody>
          <a:bodyPr wrap="square" lIns="113257" tIns="56629" rIns="113257" bIns="56629" rtlCol="0">
            <a:spAutoFit/>
          </a:bodyPr>
          <a:lstStyle/>
          <a:p>
            <a:r>
              <a:rPr lang="en-US" sz="1700" dirty="0">
                <a:solidFill>
                  <a:srgbClr val="FFFFFF"/>
                </a:solidFill>
                <a:latin typeface="Georgia"/>
              </a:rPr>
              <a:t>Summer School </a:t>
            </a:r>
            <a:r>
              <a:rPr lang="en-US" sz="1700" dirty="0" err="1">
                <a:solidFill>
                  <a:srgbClr val="FFFFFF"/>
                </a:solidFill>
                <a:latin typeface="Georgia"/>
              </a:rPr>
              <a:t>Programme</a:t>
            </a:r>
            <a:r>
              <a:rPr lang="en-US" sz="1700" dirty="0">
                <a:solidFill>
                  <a:srgbClr val="FFFFFF"/>
                </a:solidFill>
                <a:latin typeface="Georgia"/>
              </a:rPr>
              <a:t> ‘Frontiers of Children’s Rights’ </a:t>
            </a:r>
          </a:p>
        </p:txBody>
      </p:sp>
      <p:sp>
        <p:nvSpPr>
          <p:cNvPr id="29" name="Tekstvak 28"/>
          <p:cNvSpPr txBox="1"/>
          <p:nvPr/>
        </p:nvSpPr>
        <p:spPr>
          <a:xfrm>
            <a:off x="5163071" y="6045423"/>
            <a:ext cx="4035012" cy="375974"/>
          </a:xfrm>
          <a:prstGeom prst="rect">
            <a:avLst/>
          </a:prstGeom>
          <a:noFill/>
        </p:spPr>
        <p:txBody>
          <a:bodyPr wrap="square" lIns="113257" tIns="56629" rIns="113257" bIns="56629" rtlCol="0">
            <a:spAutoFit/>
          </a:bodyPr>
          <a:lstStyle/>
          <a:p>
            <a:r>
              <a:rPr lang="en-US" sz="1700" dirty="0">
                <a:solidFill>
                  <a:srgbClr val="FFFFFF"/>
                </a:solidFill>
                <a:latin typeface="Georgia"/>
              </a:rPr>
              <a:t>Post-graduate education &amp; training</a:t>
            </a:r>
            <a:endParaRPr lang="nl-NL" sz="1700" dirty="0">
              <a:solidFill>
                <a:srgbClr val="FFFFFF"/>
              </a:solidFill>
              <a:latin typeface="Georgia"/>
            </a:endParaRPr>
          </a:p>
        </p:txBody>
      </p:sp>
      <p:sp>
        <p:nvSpPr>
          <p:cNvPr id="5" name="Tekstvak 4">
            <a:extLst>
              <a:ext uri="{FF2B5EF4-FFF2-40B4-BE49-F238E27FC236}">
                <a16:creationId xmlns:a16="http://schemas.microsoft.com/office/drawing/2014/main" id="{C91362E7-6A7B-2541-BDB5-ED135E6DB5EC}"/>
              </a:ext>
            </a:extLst>
          </p:cNvPr>
          <p:cNvSpPr txBox="1"/>
          <p:nvPr/>
        </p:nvSpPr>
        <p:spPr>
          <a:xfrm>
            <a:off x="636814" y="7494814"/>
            <a:ext cx="0" cy="0"/>
          </a:xfrm>
          <a:prstGeom prst="rect">
            <a:avLst/>
          </a:prstGeom>
          <a:noFill/>
        </p:spPr>
        <p:txBody>
          <a:bodyPr wrap="none" lIns="108000" tIns="108000" rIns="108000" bIns="108000" rtlCol="0">
            <a:noAutofit/>
          </a:bodyPr>
          <a:lstStyle/>
          <a:p>
            <a:endParaRPr lang="nl-NL" noProof="0" dirty="0" err="1">
              <a:solidFill>
                <a:schemeClr val="bg2"/>
              </a:solidFill>
            </a:endParaRPr>
          </a:p>
        </p:txBody>
      </p:sp>
      <p:sp>
        <p:nvSpPr>
          <p:cNvPr id="7" name="Tekstvak 6">
            <a:extLst>
              <a:ext uri="{FF2B5EF4-FFF2-40B4-BE49-F238E27FC236}">
                <a16:creationId xmlns:a16="http://schemas.microsoft.com/office/drawing/2014/main" id="{8216F4DE-7723-5147-92FE-9000A3393F35}"/>
              </a:ext>
            </a:extLst>
          </p:cNvPr>
          <p:cNvSpPr txBox="1"/>
          <p:nvPr/>
        </p:nvSpPr>
        <p:spPr>
          <a:xfrm>
            <a:off x="6858000" y="7511143"/>
            <a:ext cx="0" cy="0"/>
          </a:xfrm>
          <a:prstGeom prst="rect">
            <a:avLst/>
          </a:prstGeom>
          <a:noFill/>
        </p:spPr>
        <p:txBody>
          <a:bodyPr wrap="none" lIns="108000" tIns="108000" rIns="108000" bIns="108000" rtlCol="0">
            <a:noAutofit/>
          </a:bodyPr>
          <a:lstStyle/>
          <a:p>
            <a:endParaRPr lang="nl-NL" noProof="0" dirty="0" err="1">
              <a:solidFill>
                <a:schemeClr val="bg2"/>
              </a:solidFill>
            </a:endParaRPr>
          </a:p>
        </p:txBody>
      </p:sp>
      <p:sp>
        <p:nvSpPr>
          <p:cNvPr id="9" name="Tekstvak 8">
            <a:extLst>
              <a:ext uri="{FF2B5EF4-FFF2-40B4-BE49-F238E27FC236}">
                <a16:creationId xmlns:a16="http://schemas.microsoft.com/office/drawing/2014/main" id="{4880BD1B-3978-AC4F-87CE-F0D6B00B8A95}"/>
              </a:ext>
            </a:extLst>
          </p:cNvPr>
          <p:cNvSpPr txBox="1"/>
          <p:nvPr/>
        </p:nvSpPr>
        <p:spPr>
          <a:xfrm>
            <a:off x="342900" y="7543800"/>
            <a:ext cx="0" cy="0"/>
          </a:xfrm>
          <a:prstGeom prst="rect">
            <a:avLst/>
          </a:prstGeom>
          <a:noFill/>
        </p:spPr>
        <p:txBody>
          <a:bodyPr wrap="none" lIns="108000" tIns="108000" rIns="108000" bIns="108000" rtlCol="0">
            <a:noAutofit/>
          </a:bodyPr>
          <a:lstStyle/>
          <a:p>
            <a:endParaRPr lang="nl-NL" noProof="0" dirty="0" err="1">
              <a:solidFill>
                <a:schemeClr val="bg2"/>
              </a:solidFill>
            </a:endParaRPr>
          </a:p>
        </p:txBody>
      </p:sp>
      <p:sp>
        <p:nvSpPr>
          <p:cNvPr id="10" name="Tekstvak 9">
            <a:extLst>
              <a:ext uri="{FF2B5EF4-FFF2-40B4-BE49-F238E27FC236}">
                <a16:creationId xmlns:a16="http://schemas.microsoft.com/office/drawing/2014/main" id="{44BC46A3-AF08-E849-9C2E-CC683C6E377D}"/>
              </a:ext>
            </a:extLst>
          </p:cNvPr>
          <p:cNvSpPr txBox="1"/>
          <p:nvPr/>
        </p:nvSpPr>
        <p:spPr>
          <a:xfrm>
            <a:off x="146957" y="6906986"/>
            <a:ext cx="0" cy="0"/>
          </a:xfrm>
          <a:prstGeom prst="rect">
            <a:avLst/>
          </a:prstGeom>
          <a:noFill/>
        </p:spPr>
        <p:txBody>
          <a:bodyPr wrap="none" lIns="108000" tIns="108000" rIns="108000" bIns="108000" rtlCol="0">
            <a:noAutofit/>
          </a:bodyPr>
          <a:lstStyle/>
          <a:p>
            <a:endParaRPr lang="nl-NL" noProof="0" dirty="0" err="1">
              <a:solidFill>
                <a:schemeClr val="bg2"/>
              </a:solidFill>
            </a:endParaRPr>
          </a:p>
        </p:txBody>
      </p:sp>
      <p:sp>
        <p:nvSpPr>
          <p:cNvPr id="11" name="Tekstvak 10">
            <a:extLst>
              <a:ext uri="{FF2B5EF4-FFF2-40B4-BE49-F238E27FC236}">
                <a16:creationId xmlns:a16="http://schemas.microsoft.com/office/drawing/2014/main" id="{FFF99B20-A02E-E340-8641-1EA307D833BE}"/>
              </a:ext>
            </a:extLst>
          </p:cNvPr>
          <p:cNvSpPr txBox="1"/>
          <p:nvPr/>
        </p:nvSpPr>
        <p:spPr>
          <a:xfrm>
            <a:off x="555171" y="6906986"/>
            <a:ext cx="0" cy="0"/>
          </a:xfrm>
          <a:prstGeom prst="rect">
            <a:avLst/>
          </a:prstGeom>
          <a:noFill/>
        </p:spPr>
        <p:txBody>
          <a:bodyPr wrap="none" lIns="108000" tIns="108000" rIns="108000" bIns="108000" rtlCol="0">
            <a:noAutofit/>
          </a:bodyPr>
          <a:lstStyle/>
          <a:p>
            <a:endParaRPr lang="nl-NL" noProof="0" dirty="0" err="1">
              <a:solidFill>
                <a:schemeClr val="bg2"/>
              </a:solidFill>
            </a:endParaRPr>
          </a:p>
        </p:txBody>
      </p:sp>
      <p:sp>
        <p:nvSpPr>
          <p:cNvPr id="12" name="Tekstvak 11">
            <a:extLst>
              <a:ext uri="{FF2B5EF4-FFF2-40B4-BE49-F238E27FC236}">
                <a16:creationId xmlns:a16="http://schemas.microsoft.com/office/drawing/2014/main" id="{6628A81E-6938-8B43-AEAA-2FA019C4E752}"/>
              </a:ext>
            </a:extLst>
          </p:cNvPr>
          <p:cNvSpPr txBox="1"/>
          <p:nvPr/>
        </p:nvSpPr>
        <p:spPr>
          <a:xfrm>
            <a:off x="5078186" y="7413171"/>
            <a:ext cx="0" cy="0"/>
          </a:xfrm>
          <a:prstGeom prst="rect">
            <a:avLst/>
          </a:prstGeom>
          <a:noFill/>
        </p:spPr>
        <p:txBody>
          <a:bodyPr wrap="none" lIns="108000" tIns="108000" rIns="108000" bIns="108000" rtlCol="0">
            <a:noAutofit/>
          </a:bodyPr>
          <a:lstStyle/>
          <a:p>
            <a:endParaRPr lang="nl-NL" noProof="0" dirty="0" err="1">
              <a:solidFill>
                <a:schemeClr val="bg2"/>
              </a:solidFill>
            </a:endParaRPr>
          </a:p>
        </p:txBody>
      </p:sp>
      <p:pic>
        <p:nvPicPr>
          <p:cNvPr id="3" name="Afbeelding 2" descr="Afbeelding met tekst, Lettertype, logo, symbool&#10;&#10;Automatisch gegenereerde beschrijving">
            <a:extLst>
              <a:ext uri="{FF2B5EF4-FFF2-40B4-BE49-F238E27FC236}">
                <a16:creationId xmlns:a16="http://schemas.microsoft.com/office/drawing/2014/main" id="{5CAD6B10-85C5-CD19-F472-A9288F14DB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966" y="5751378"/>
            <a:ext cx="2991955" cy="1662197"/>
          </a:xfrm>
          <a:prstGeom prst="rect">
            <a:avLst/>
          </a:prstGeom>
        </p:spPr>
      </p:pic>
    </p:spTree>
    <p:extLst>
      <p:ext uri="{BB962C8B-B14F-4D97-AF65-F5344CB8AC3E}">
        <p14:creationId xmlns:p14="http://schemas.microsoft.com/office/powerpoint/2010/main" val="2386579647"/>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662" y="404665"/>
            <a:ext cx="11389024" cy="443508"/>
          </a:xfrm>
        </p:spPr>
        <p:txBody>
          <a:bodyPr anchor="ctr">
            <a:normAutofit/>
          </a:bodyPr>
          <a:lstStyle/>
          <a:p>
            <a:pPr>
              <a:lnSpc>
                <a:spcPct val="90000"/>
              </a:lnSpc>
            </a:pPr>
            <a:r>
              <a:rPr lang="en-US" sz="2800"/>
              <a:t>LL.M. Advanced Studies in International Children’s Rights </a:t>
            </a:r>
            <a:endParaRPr lang="nl-NL" sz="2800"/>
          </a:p>
        </p:txBody>
      </p:sp>
      <p:sp>
        <p:nvSpPr>
          <p:cNvPr id="8" name="Slide Number Placeholder 7"/>
          <p:cNvSpPr>
            <a:spLocks/>
          </p:cNvSpPr>
          <p:nvPr/>
        </p:nvSpPr>
        <p:spPr>
          <a:xfrm>
            <a:off x="9043301" y="6136012"/>
            <a:ext cx="2713423" cy="360953"/>
          </a:xfrm>
          <a:prstGeom prst="rect">
            <a:avLst/>
          </a:prstGeom>
        </p:spPr>
        <p:txBody>
          <a:bodyPr vert="horz" lIns="91440" tIns="45720" rIns="91440" bIns="45720" rtlCol="0" anchor="ctr"/>
          <a:lstStyle>
            <a:defPPr>
              <a:defRPr lang="nl-NL"/>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6112">
              <a:spcAft>
                <a:spcPts val="600"/>
              </a:spcAft>
            </a:pPr>
            <a:fld id="{5EE7099E-8998-4851-915A-4F4831808297}" type="slidenum">
              <a:rPr lang="nl-NL" sz="1176" kern="1200">
                <a:solidFill>
                  <a:schemeClr val="bg1"/>
                </a:solidFill>
                <a:latin typeface="+mn-lt"/>
                <a:ea typeface="+mn-ea"/>
                <a:cs typeface="+mn-cs"/>
              </a:rPr>
              <a:pPr defTabSz="896112">
                <a:spcAft>
                  <a:spcPts val="600"/>
                </a:spcAft>
              </a:pPr>
              <a:t>19</a:t>
            </a:fld>
            <a:endParaRPr lang="nl-NL"/>
          </a:p>
        </p:txBody>
      </p:sp>
      <p:pic>
        <p:nvPicPr>
          <p:cNvPr id="20" name="Picture Placeholder 10">
            <a:extLst>
              <a:ext uri="{FF2B5EF4-FFF2-40B4-BE49-F238E27FC236}">
                <a16:creationId xmlns:a16="http://schemas.microsoft.com/office/drawing/2014/main" id="{468EB51A-4BC5-7843-A4E3-093050C3460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373833" y="1328418"/>
            <a:ext cx="2419706" cy="1775797"/>
          </a:xfrm>
          <a:prstGeom prst="rect">
            <a:avLst/>
          </a:prstGeom>
          <a:solidFill>
            <a:schemeClr val="tx2">
              <a:lumMod val="20000"/>
              <a:lumOff val="80000"/>
            </a:schemeClr>
          </a:solidFill>
        </p:spPr>
      </p:pic>
      <p:pic>
        <p:nvPicPr>
          <p:cNvPr id="3" name="Picture 10">
            <a:extLst>
              <a:ext uri="{FF2B5EF4-FFF2-40B4-BE49-F238E27FC236}">
                <a16:creationId xmlns:a16="http://schemas.microsoft.com/office/drawing/2014/main" id="{F08EFC43-5EFA-7273-53AE-045734556AC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9371" y="1328419"/>
            <a:ext cx="2519297" cy="1775797"/>
          </a:xfrm>
          <a:prstGeom prst="rect">
            <a:avLst/>
          </a:prstGeom>
          <a:noFill/>
          <a:ln>
            <a:noFill/>
          </a:ln>
        </p:spPr>
      </p:pic>
      <p:pic>
        <p:nvPicPr>
          <p:cNvPr id="4098" name="Picture 2" descr="UNICEF-Leerstoel Kinderrechten - UNICEF">
            <a:extLst>
              <a:ext uri="{FF2B5EF4-FFF2-40B4-BE49-F238E27FC236}">
                <a16:creationId xmlns:a16="http://schemas.microsoft.com/office/drawing/2014/main" id="{14E84B67-4C22-62A6-B9D0-0AF13595ED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663" y="2025075"/>
            <a:ext cx="5831649" cy="3887766"/>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descr="Afbeelding met kleding, persoon, person, vrouw&#10;&#10;Automatisch gegenereerde beschrijving">
            <a:extLst>
              <a:ext uri="{FF2B5EF4-FFF2-40B4-BE49-F238E27FC236}">
                <a16:creationId xmlns:a16="http://schemas.microsoft.com/office/drawing/2014/main" id="{0328F39F-7EAE-8D34-3ABC-F63C23103E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6154" y="3390874"/>
            <a:ext cx="5117385" cy="3331631"/>
          </a:xfrm>
          <a:prstGeom prst="rect">
            <a:avLst/>
          </a:prstGeom>
        </p:spPr>
      </p:pic>
    </p:spTree>
    <p:extLst>
      <p:ext uri="{BB962C8B-B14F-4D97-AF65-F5344CB8AC3E}">
        <p14:creationId xmlns:p14="http://schemas.microsoft.com/office/powerpoint/2010/main" val="996700105"/>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nl-NL" sz="4448" dirty="0"/>
              <a:t>November 1989</a:t>
            </a:r>
          </a:p>
        </p:txBody>
      </p:sp>
      <p:pic>
        <p:nvPicPr>
          <p:cNvPr id="2" name="Afbeelding 1">
            <a:extLst>
              <a:ext uri="{FF2B5EF4-FFF2-40B4-BE49-F238E27FC236}">
                <a16:creationId xmlns:a16="http://schemas.microsoft.com/office/drawing/2014/main" id="{48893852-9363-B143-B562-309805329D38}"/>
              </a:ext>
            </a:extLst>
          </p:cNvPr>
          <p:cNvPicPr>
            <a:picLocks noChangeAspect="1"/>
          </p:cNvPicPr>
          <p:nvPr/>
        </p:nvPicPr>
        <p:blipFill>
          <a:blip r:embed="rId3"/>
          <a:stretch>
            <a:fillRect/>
          </a:stretch>
        </p:blipFill>
        <p:spPr>
          <a:xfrm>
            <a:off x="8284976" y="1237656"/>
            <a:ext cx="3649850" cy="2518397"/>
          </a:xfrm>
          <a:prstGeom prst="rect">
            <a:avLst/>
          </a:prstGeom>
        </p:spPr>
      </p:pic>
      <p:pic>
        <p:nvPicPr>
          <p:cNvPr id="3" name="Afbeelding 2">
            <a:extLst>
              <a:ext uri="{FF2B5EF4-FFF2-40B4-BE49-F238E27FC236}">
                <a16:creationId xmlns:a16="http://schemas.microsoft.com/office/drawing/2014/main" id="{112862E8-CEBD-5F4A-A1BA-C080E8F0444D}"/>
              </a:ext>
            </a:extLst>
          </p:cNvPr>
          <p:cNvPicPr>
            <a:picLocks noChangeAspect="1"/>
          </p:cNvPicPr>
          <p:nvPr/>
        </p:nvPicPr>
        <p:blipFill>
          <a:blip r:embed="rId4"/>
          <a:stretch>
            <a:fillRect/>
          </a:stretch>
        </p:blipFill>
        <p:spPr>
          <a:xfrm>
            <a:off x="404662" y="1237657"/>
            <a:ext cx="3649850" cy="2518397"/>
          </a:xfrm>
          <a:prstGeom prst="rect">
            <a:avLst/>
          </a:prstGeom>
        </p:spPr>
      </p:pic>
      <p:pic>
        <p:nvPicPr>
          <p:cNvPr id="4" name="Afbeelding 3">
            <a:extLst>
              <a:ext uri="{FF2B5EF4-FFF2-40B4-BE49-F238E27FC236}">
                <a16:creationId xmlns:a16="http://schemas.microsoft.com/office/drawing/2014/main" id="{5EF1A4D8-93E3-CE43-939E-B99E5C1E1AF6}"/>
              </a:ext>
            </a:extLst>
          </p:cNvPr>
          <p:cNvPicPr>
            <a:picLocks noChangeAspect="1"/>
          </p:cNvPicPr>
          <p:nvPr/>
        </p:nvPicPr>
        <p:blipFill>
          <a:blip r:embed="rId5"/>
          <a:stretch>
            <a:fillRect/>
          </a:stretch>
        </p:blipFill>
        <p:spPr>
          <a:xfrm>
            <a:off x="4274249" y="1219520"/>
            <a:ext cx="3807180" cy="2536534"/>
          </a:xfrm>
          <a:prstGeom prst="rect">
            <a:avLst/>
          </a:prstGeom>
        </p:spPr>
      </p:pic>
      <p:pic>
        <p:nvPicPr>
          <p:cNvPr id="7" name="Afbeelding 6" descr="Afbeelding met tekst, schermopname, software, Multimediasoftware&#10;&#10;Automatisch gegenereerde beschrijving">
            <a:extLst>
              <a:ext uri="{FF2B5EF4-FFF2-40B4-BE49-F238E27FC236}">
                <a16:creationId xmlns:a16="http://schemas.microsoft.com/office/drawing/2014/main" id="{AC3D8069-1371-5DAC-1BC6-4227626E5F0F}"/>
              </a:ext>
            </a:extLst>
          </p:cNvPr>
          <p:cNvPicPr>
            <a:picLocks noChangeAspect="1"/>
          </p:cNvPicPr>
          <p:nvPr/>
        </p:nvPicPr>
        <p:blipFill>
          <a:blip r:embed="rId6">
            <a:extLst>
              <a:ext uri="{28A0092B-C50C-407E-A947-70E740481C1C}">
                <a14:useLocalDpi xmlns:a14="http://schemas.microsoft.com/office/drawing/2010/main" val="0"/>
              </a:ext>
            </a:extLst>
          </a:blip>
          <a:srcRect l="15233" t="8306" r="15043" b="17081"/>
          <a:stretch/>
        </p:blipFill>
        <p:spPr>
          <a:xfrm>
            <a:off x="404662" y="3956305"/>
            <a:ext cx="4485492" cy="2999980"/>
          </a:xfrm>
          <a:prstGeom prst="rect">
            <a:avLst/>
          </a:prstGeom>
        </p:spPr>
      </p:pic>
      <p:pic>
        <p:nvPicPr>
          <p:cNvPr id="6" name="Afbeelding 5">
            <a:extLst>
              <a:ext uri="{FF2B5EF4-FFF2-40B4-BE49-F238E27FC236}">
                <a16:creationId xmlns:a16="http://schemas.microsoft.com/office/drawing/2014/main" id="{C16A03F0-63D5-08B1-4970-8E1D9C5FDC54}"/>
              </a:ext>
            </a:extLst>
          </p:cNvPr>
          <p:cNvPicPr>
            <a:picLocks noChangeAspect="1"/>
          </p:cNvPicPr>
          <p:nvPr/>
        </p:nvPicPr>
        <p:blipFill>
          <a:blip r:embed="rId7"/>
          <a:stretch>
            <a:fillRect/>
          </a:stretch>
        </p:blipFill>
        <p:spPr>
          <a:xfrm>
            <a:off x="8911111" y="3956305"/>
            <a:ext cx="2999980" cy="2999980"/>
          </a:xfrm>
          <a:prstGeom prst="rect">
            <a:avLst/>
          </a:prstGeom>
        </p:spPr>
      </p:pic>
      <p:sp>
        <p:nvSpPr>
          <p:cNvPr id="14" name="Ovaal 13">
            <a:extLst>
              <a:ext uri="{FF2B5EF4-FFF2-40B4-BE49-F238E27FC236}">
                <a16:creationId xmlns:a16="http://schemas.microsoft.com/office/drawing/2014/main" id="{E6DA987E-FEFA-4968-8BBB-88E922285059}"/>
              </a:ext>
            </a:extLst>
          </p:cNvPr>
          <p:cNvSpPr/>
          <p:nvPr/>
        </p:nvSpPr>
        <p:spPr>
          <a:xfrm>
            <a:off x="1550128" y="4389239"/>
            <a:ext cx="2194560" cy="731520"/>
          </a:xfrm>
          <a:prstGeom prst="ellipse">
            <a:avLst/>
          </a:prstGeom>
          <a:solidFill>
            <a:srgbClr val="E71224">
              <a:alpha val="5000"/>
            </a:srgbClr>
          </a:solidFill>
          <a:ln w="18000">
            <a:solidFill>
              <a:srgbClr val="E71224"/>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chorCtr="1">
            <a:noAutofit/>
          </a:bodyPr>
          <a:lstStyle/>
          <a:p>
            <a:pPr>
              <a:defRPr noProof="0" dirty="0" err="1" smtClean="0">
                <a:solidFill>
                  <a:schemeClr val="bg2"/>
                </a:solidFill>
              </a:defRPr>
            </a:pPr>
            <a:endParaRPr lang="en-US" noProof="0" dirty="0" err="1">
              <a:solidFill>
                <a:srgbClr val="E71224"/>
              </a:solidFill>
            </a:endParaRPr>
          </a:p>
        </p:txBody>
      </p:sp>
      <p:pic>
        <p:nvPicPr>
          <p:cNvPr id="1026" name="Picture 2" descr="UN Committee on Rights of Child - UK Concluding Observations ...">
            <a:extLst>
              <a:ext uri="{FF2B5EF4-FFF2-40B4-BE49-F238E27FC236}">
                <a16:creationId xmlns:a16="http://schemas.microsoft.com/office/drawing/2014/main" id="{4E34CE26-BB72-9A47-B30C-BC90F46944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01593" y="3956305"/>
            <a:ext cx="2485310" cy="2999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343662"/>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600" dirty="0">
                <a:cs typeface="Arial" panose="020B0604020202020204" pitchFamily="34" charset="0"/>
              </a:rPr>
              <a:t>‘Universal </a:t>
            </a:r>
            <a:r>
              <a:rPr lang="nl-NL" sz="3600" dirty="0" err="1">
                <a:cs typeface="Arial" panose="020B0604020202020204" pitchFamily="34" charset="0"/>
              </a:rPr>
              <a:t>Narrative</a:t>
            </a:r>
            <a:r>
              <a:rPr lang="nl-NL" sz="3600" dirty="0">
                <a:cs typeface="Arial" panose="020B0604020202020204" pitchFamily="34" charset="0"/>
              </a:rPr>
              <a:t>’</a:t>
            </a:r>
          </a:p>
        </p:txBody>
      </p:sp>
      <p:pic>
        <p:nvPicPr>
          <p:cNvPr id="5" name="Afbeelding 4"/>
          <p:cNvPicPr>
            <a:picLocks noChangeAspect="1"/>
          </p:cNvPicPr>
          <p:nvPr/>
        </p:nvPicPr>
        <p:blipFill>
          <a:blip r:embed="rId3"/>
          <a:stretch>
            <a:fillRect/>
          </a:stretch>
        </p:blipFill>
        <p:spPr>
          <a:xfrm>
            <a:off x="404662" y="5325343"/>
            <a:ext cx="2234045" cy="1575723"/>
          </a:xfrm>
          <a:prstGeom prst="rect">
            <a:avLst/>
          </a:prstGeom>
        </p:spPr>
      </p:pic>
      <p:pic>
        <p:nvPicPr>
          <p:cNvPr id="6" name="Afbeelding 5">
            <a:extLst>
              <a:ext uri="{FF2B5EF4-FFF2-40B4-BE49-F238E27FC236}">
                <a16:creationId xmlns:a16="http://schemas.microsoft.com/office/drawing/2014/main" id="{A6E51D6C-5871-0143-A75A-635B9D9D81AD}"/>
              </a:ext>
            </a:extLst>
          </p:cNvPr>
          <p:cNvPicPr>
            <a:picLocks noChangeAspect="1"/>
          </p:cNvPicPr>
          <p:nvPr/>
        </p:nvPicPr>
        <p:blipFill>
          <a:blip r:embed="rId4"/>
          <a:stretch>
            <a:fillRect/>
          </a:stretch>
        </p:blipFill>
        <p:spPr>
          <a:xfrm>
            <a:off x="421158" y="1232258"/>
            <a:ext cx="11356031" cy="5161834"/>
          </a:xfrm>
          <a:prstGeom prst="rect">
            <a:avLst/>
          </a:prstGeom>
        </p:spPr>
      </p:pic>
      <p:pic>
        <p:nvPicPr>
          <p:cNvPr id="3" name="Google Shape;119;p3" descr="SDGs - Goedwerk Foundation">
            <a:extLst>
              <a:ext uri="{FF2B5EF4-FFF2-40B4-BE49-F238E27FC236}">
                <a16:creationId xmlns:a16="http://schemas.microsoft.com/office/drawing/2014/main" id="{1B35F17C-29A4-C243-04D4-89CA7AF0210F}"/>
              </a:ext>
            </a:extLst>
          </p:cNvPr>
          <p:cNvPicPr preferRelativeResize="0"/>
          <p:nvPr/>
        </p:nvPicPr>
        <p:blipFill rotWithShape="1">
          <a:blip r:embed="rId5">
            <a:alphaModFix/>
          </a:blip>
          <a:srcRect/>
          <a:stretch/>
        </p:blipFill>
        <p:spPr>
          <a:xfrm>
            <a:off x="6531223" y="4993872"/>
            <a:ext cx="2227813" cy="2227813"/>
          </a:xfrm>
          <a:prstGeom prst="rect">
            <a:avLst/>
          </a:prstGeom>
          <a:noFill/>
          <a:ln>
            <a:noFill/>
          </a:ln>
        </p:spPr>
      </p:pic>
    </p:spTree>
    <p:extLst>
      <p:ext uri="{BB962C8B-B14F-4D97-AF65-F5344CB8AC3E}">
        <p14:creationId xmlns:p14="http://schemas.microsoft.com/office/powerpoint/2010/main" val="922419318"/>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defRPr/>
            </a:pPr>
            <a:br>
              <a:rPr lang="en-US" sz="3600" dirty="0">
                <a:cs typeface="Arial" panose="020B0604020202020204" pitchFamily="34" charset="0"/>
              </a:rPr>
            </a:br>
            <a:r>
              <a:rPr lang="en-US" sz="3600" dirty="0">
                <a:cs typeface="Arial" panose="020B0604020202020204" pitchFamily="34" charset="0"/>
              </a:rPr>
              <a:t>UN Convention on the Rights of the Child (CRC) – </a:t>
            </a:r>
            <a:r>
              <a:rPr lang="en-US" sz="3600" i="1" dirty="0">
                <a:cs typeface="Arial" panose="020B0604020202020204" pitchFamily="34" charset="0"/>
              </a:rPr>
              <a:t>Game Changer</a:t>
            </a:r>
          </a:p>
        </p:txBody>
      </p:sp>
      <p:sp>
        <p:nvSpPr>
          <p:cNvPr id="39939" name="Rectangle 3"/>
          <p:cNvSpPr>
            <a:spLocks noGrp="1" noChangeArrowheads="1"/>
          </p:cNvSpPr>
          <p:nvPr>
            <p:ph type="body" idx="1"/>
          </p:nvPr>
        </p:nvSpPr>
        <p:spPr>
          <a:xfrm>
            <a:off x="404662" y="1292895"/>
            <a:ext cx="10177670" cy="5514746"/>
          </a:xfrm>
        </p:spPr>
        <p:txBody>
          <a:bodyPr>
            <a:normAutofit fontScale="85000" lnSpcReduction="20000"/>
          </a:bodyPr>
          <a:lstStyle/>
          <a:p>
            <a:pPr marL="0" indent="0">
              <a:lnSpc>
                <a:spcPct val="85000"/>
              </a:lnSpc>
              <a:buNone/>
              <a:defRPr/>
            </a:pPr>
            <a:endParaRPr lang="en-US" sz="3300" dirty="0">
              <a:cs typeface="Arial" panose="020B0604020202020204" pitchFamily="34" charset="0"/>
            </a:endParaRPr>
          </a:p>
          <a:p>
            <a:pPr>
              <a:lnSpc>
                <a:spcPct val="85000"/>
              </a:lnSpc>
              <a:defRPr/>
            </a:pPr>
            <a:endParaRPr lang="en-US" sz="2800" dirty="0">
              <a:cs typeface="Arial" panose="020B0604020202020204" pitchFamily="34" charset="0"/>
            </a:endParaRPr>
          </a:p>
          <a:p>
            <a:pPr>
              <a:lnSpc>
                <a:spcPct val="85000"/>
              </a:lnSpc>
              <a:defRPr/>
            </a:pPr>
            <a:r>
              <a:rPr lang="en-US" sz="2800" dirty="0">
                <a:cs typeface="Arial" panose="020B0604020202020204" pitchFamily="34" charset="0"/>
              </a:rPr>
              <a:t>Human rights treaty for children + three Optional Protocols</a:t>
            </a:r>
          </a:p>
          <a:p>
            <a:pPr>
              <a:lnSpc>
                <a:spcPct val="85000"/>
              </a:lnSpc>
              <a:defRPr/>
            </a:pPr>
            <a:endParaRPr lang="en-US" sz="3300" dirty="0">
              <a:cs typeface="Arial" panose="020B0604020202020204" pitchFamily="34" charset="0"/>
            </a:endParaRPr>
          </a:p>
          <a:p>
            <a:pPr>
              <a:lnSpc>
                <a:spcPct val="85000"/>
              </a:lnSpc>
              <a:defRPr/>
            </a:pPr>
            <a:r>
              <a:rPr lang="en-US" sz="2800" b="1" dirty="0">
                <a:cs typeface="Arial" panose="020B0604020202020204" pitchFamily="34" charset="0"/>
              </a:rPr>
              <a:t>Child (art. 1 CRC: &lt; 18 years of age): </a:t>
            </a:r>
          </a:p>
          <a:p>
            <a:pPr lvl="1" eaLnBrk="1" hangingPunct="1">
              <a:lnSpc>
                <a:spcPct val="90000"/>
              </a:lnSpc>
              <a:buFont typeface="Arial" charset="0"/>
              <a:buChar char="-"/>
              <a:defRPr/>
            </a:pPr>
            <a:r>
              <a:rPr lang="en-US" sz="2400" dirty="0">
                <a:cs typeface="Arial" panose="020B0604020202020204" pitchFamily="34" charset="0"/>
              </a:rPr>
              <a:t>Rights holder </a:t>
            </a:r>
          </a:p>
          <a:p>
            <a:pPr lvl="1" eaLnBrk="1" hangingPunct="1">
              <a:lnSpc>
                <a:spcPct val="90000"/>
              </a:lnSpc>
              <a:buFont typeface="Arial" charset="0"/>
              <a:buChar char="-"/>
              <a:defRPr/>
            </a:pPr>
            <a:r>
              <a:rPr lang="en-US" sz="2400" dirty="0">
                <a:cs typeface="Arial" panose="020B0604020202020204" pitchFamily="34" charset="0"/>
              </a:rPr>
              <a:t>Human being in development with special needs</a:t>
            </a:r>
          </a:p>
          <a:p>
            <a:pPr lvl="1" eaLnBrk="1" hangingPunct="1">
              <a:lnSpc>
                <a:spcPct val="90000"/>
              </a:lnSpc>
              <a:buFont typeface="Arial" charset="0"/>
              <a:buChar char="-"/>
              <a:defRPr/>
            </a:pPr>
            <a:r>
              <a:rPr lang="en-US" sz="2400" dirty="0">
                <a:cs typeface="Arial" panose="020B0604020202020204" pitchFamily="34" charset="0"/>
              </a:rPr>
              <a:t>Member of his (extended) family</a:t>
            </a:r>
          </a:p>
          <a:p>
            <a:pPr marL="0" indent="0">
              <a:buNone/>
              <a:defRPr/>
            </a:pPr>
            <a:endParaRPr lang="en-US" sz="3300" dirty="0">
              <a:cs typeface="Arial" panose="020B0604020202020204" pitchFamily="34" charset="0"/>
            </a:endParaRPr>
          </a:p>
          <a:p>
            <a:pPr>
              <a:buFont typeface="Arial" charset="0"/>
              <a:buChar char="-"/>
              <a:defRPr/>
            </a:pPr>
            <a:r>
              <a:rPr lang="en-US" sz="2800" dirty="0">
                <a:cs typeface="Arial" panose="020B0604020202020204" pitchFamily="34" charset="0"/>
              </a:rPr>
              <a:t>Anno 2025 – Comprehensive, multilayered, </a:t>
            </a:r>
          </a:p>
          <a:p>
            <a:pPr marL="0" indent="0">
              <a:buNone/>
              <a:defRPr/>
            </a:pPr>
            <a:r>
              <a:rPr lang="en-US" sz="2800" dirty="0">
                <a:cs typeface="Arial" panose="020B0604020202020204" pitchFamily="34" charset="0"/>
              </a:rPr>
              <a:t>dynamic, complex and relatively young field of law</a:t>
            </a:r>
          </a:p>
          <a:p>
            <a:pPr marL="0" indent="0">
              <a:buNone/>
              <a:defRPr/>
            </a:pPr>
            <a:endParaRPr lang="en-US" sz="2800" dirty="0">
              <a:cs typeface="Arial" panose="020B0604020202020204" pitchFamily="34" charset="0"/>
            </a:endParaRPr>
          </a:p>
          <a:p>
            <a:pPr>
              <a:buFontTx/>
              <a:buChar char="-"/>
              <a:defRPr/>
            </a:pPr>
            <a:r>
              <a:rPr lang="en-US" sz="2800" i="1" dirty="0">
                <a:cs typeface="Arial" panose="020B0604020202020204" pitchFamily="34" charset="0"/>
              </a:rPr>
              <a:t>Room for diversity </a:t>
            </a:r>
            <a:r>
              <a:rPr lang="en-US" sz="2800" dirty="0">
                <a:cs typeface="Arial" panose="020B0604020202020204" pitchFamily="34" charset="0"/>
              </a:rPr>
              <a:t>– open norms</a:t>
            </a:r>
          </a:p>
          <a:p>
            <a:pPr>
              <a:buFontTx/>
              <a:buChar char="-"/>
              <a:defRPr/>
            </a:pPr>
            <a:r>
              <a:rPr lang="en-US" sz="2800" i="1" dirty="0">
                <a:cs typeface="Arial" panose="020B0604020202020204" pitchFamily="34" charset="0"/>
              </a:rPr>
              <a:t>Higher degree of protection needed? </a:t>
            </a:r>
            <a:r>
              <a:rPr lang="en-US" sz="2800" dirty="0">
                <a:cs typeface="Arial" panose="020B0604020202020204" pitchFamily="34" charset="0"/>
              </a:rPr>
              <a:t>– instructive norms</a:t>
            </a:r>
          </a:p>
        </p:txBody>
      </p:sp>
      <p:pic>
        <p:nvPicPr>
          <p:cNvPr id="2" name="Afbeelding 1">
            <a:extLst>
              <a:ext uri="{FF2B5EF4-FFF2-40B4-BE49-F238E27FC236}">
                <a16:creationId xmlns:a16="http://schemas.microsoft.com/office/drawing/2014/main" id="{46E3E040-2A0E-34A1-9FE1-3A7823C92875}"/>
              </a:ext>
            </a:extLst>
          </p:cNvPr>
          <p:cNvPicPr>
            <a:picLocks noChangeAspect="1"/>
          </p:cNvPicPr>
          <p:nvPr/>
        </p:nvPicPr>
        <p:blipFill>
          <a:blip r:embed="rId3"/>
          <a:stretch>
            <a:fillRect/>
          </a:stretch>
        </p:blipFill>
        <p:spPr>
          <a:xfrm>
            <a:off x="9411543" y="3021087"/>
            <a:ext cx="2652033" cy="3985296"/>
          </a:xfrm>
          <a:prstGeom prst="rect">
            <a:avLst/>
          </a:prstGeom>
        </p:spPr>
      </p:pic>
    </p:spTree>
    <p:extLst>
      <p:ext uri="{BB962C8B-B14F-4D97-AF65-F5344CB8AC3E}">
        <p14:creationId xmlns:p14="http://schemas.microsoft.com/office/powerpoint/2010/main" val="4100052690"/>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4662" y="428799"/>
            <a:ext cx="11389024" cy="443508"/>
          </a:xfrm>
        </p:spPr>
        <p:txBody>
          <a:bodyPr/>
          <a:lstStyle/>
          <a:p>
            <a:r>
              <a:rPr lang="en-US" sz="3600" dirty="0"/>
              <a:t>Core values of international children’s rights</a:t>
            </a:r>
            <a:endParaRPr lang="nl-NL" sz="3600" dirty="0"/>
          </a:p>
        </p:txBody>
      </p:sp>
      <p:sp>
        <p:nvSpPr>
          <p:cNvPr id="3" name="Tijdelijke aanduiding voor verticale tekst 2"/>
          <p:cNvSpPr>
            <a:spLocks noGrp="1"/>
          </p:cNvSpPr>
          <p:nvPr>
            <p:ph type="body" orient="vert" idx="1"/>
          </p:nvPr>
        </p:nvSpPr>
        <p:spPr>
          <a:xfrm>
            <a:off x="404663" y="1252836"/>
            <a:ext cx="11389023" cy="5944715"/>
          </a:xfrm>
        </p:spPr>
        <p:txBody>
          <a:bodyPr>
            <a:normAutofit lnSpcReduction="10000"/>
          </a:bodyPr>
          <a:lstStyle/>
          <a:p>
            <a:pPr marL="0" indent="0">
              <a:buNone/>
            </a:pPr>
            <a:endParaRPr lang="nl-NL" sz="2800" dirty="0"/>
          </a:p>
          <a:p>
            <a:pPr marL="514350" indent="-514350">
              <a:buAutoNum type="romanUcPeriod"/>
            </a:pPr>
            <a:r>
              <a:rPr lang="nl-NL" sz="2800" dirty="0"/>
              <a:t>Best </a:t>
            </a:r>
            <a:r>
              <a:rPr lang="nl-NL" sz="2800" dirty="0" err="1"/>
              <a:t>interests</a:t>
            </a:r>
            <a:r>
              <a:rPr lang="nl-NL" sz="2800" dirty="0"/>
              <a:t> of </a:t>
            </a:r>
            <a:r>
              <a:rPr lang="nl-NL" sz="2800" dirty="0" err="1"/>
              <a:t>the</a:t>
            </a:r>
            <a:r>
              <a:rPr lang="nl-NL" sz="2800" dirty="0"/>
              <a:t> </a:t>
            </a:r>
            <a:r>
              <a:rPr lang="nl-NL" sz="2800" dirty="0" err="1"/>
              <a:t>child</a:t>
            </a:r>
            <a:r>
              <a:rPr lang="nl-NL" sz="2800" dirty="0"/>
              <a:t> </a:t>
            </a:r>
            <a:r>
              <a:rPr lang="nl-NL" sz="2800" dirty="0" err="1"/>
              <a:t>play</a:t>
            </a:r>
            <a:r>
              <a:rPr lang="nl-NL" sz="2800" dirty="0"/>
              <a:t> a </a:t>
            </a:r>
            <a:r>
              <a:rPr lang="nl-NL" sz="2800" dirty="0" err="1"/>
              <a:t>pivotal</a:t>
            </a:r>
            <a:r>
              <a:rPr lang="nl-NL" sz="2800" dirty="0"/>
              <a:t> </a:t>
            </a:r>
            <a:r>
              <a:rPr lang="nl-NL" sz="2800" dirty="0" err="1"/>
              <a:t>role</a:t>
            </a:r>
            <a:r>
              <a:rPr lang="nl-NL" sz="2800" dirty="0"/>
              <a:t> </a:t>
            </a:r>
          </a:p>
          <a:p>
            <a:pPr lvl="1"/>
            <a:r>
              <a:rPr lang="nl-NL" sz="2000" i="1" dirty="0"/>
              <a:t>in </a:t>
            </a:r>
            <a:r>
              <a:rPr lang="nl-NL" sz="2000" i="1" dirty="0" err="1"/>
              <a:t>connection</a:t>
            </a:r>
            <a:r>
              <a:rPr lang="nl-NL" sz="2000" i="1" dirty="0"/>
              <a:t> </a:t>
            </a:r>
            <a:r>
              <a:rPr lang="nl-NL" sz="2000" i="1" dirty="0" err="1"/>
              <a:t>with</a:t>
            </a:r>
            <a:r>
              <a:rPr lang="nl-NL" sz="2000" i="1" dirty="0"/>
              <a:t> </a:t>
            </a:r>
            <a:r>
              <a:rPr lang="nl-NL" sz="2000" i="1" dirty="0" err="1"/>
              <a:t>the</a:t>
            </a:r>
            <a:r>
              <a:rPr lang="nl-NL" sz="2000" i="1" dirty="0"/>
              <a:t> </a:t>
            </a:r>
            <a:r>
              <a:rPr lang="nl-NL" sz="2000" i="1" dirty="0" err="1"/>
              <a:t>rights</a:t>
            </a:r>
            <a:r>
              <a:rPr lang="nl-NL" sz="2000" i="1" dirty="0"/>
              <a:t> of </a:t>
            </a:r>
            <a:r>
              <a:rPr lang="nl-NL" sz="2000" i="1" dirty="0" err="1"/>
              <a:t>the</a:t>
            </a:r>
            <a:r>
              <a:rPr lang="nl-NL" sz="2000" i="1" dirty="0"/>
              <a:t> </a:t>
            </a:r>
            <a:r>
              <a:rPr lang="nl-NL" sz="2000" i="1" dirty="0" err="1"/>
              <a:t>child</a:t>
            </a:r>
            <a:r>
              <a:rPr lang="nl-NL" sz="2000" i="1" dirty="0"/>
              <a:t> </a:t>
            </a:r>
            <a:r>
              <a:rPr lang="nl-NL" sz="2000" i="1" dirty="0" err="1"/>
              <a:t>and</a:t>
            </a:r>
            <a:r>
              <a:rPr lang="nl-NL" sz="2000" i="1" dirty="0"/>
              <a:t> </a:t>
            </a:r>
            <a:r>
              <a:rPr lang="nl-NL" sz="2000" i="1" dirty="0" err="1"/>
              <a:t>bearing</a:t>
            </a:r>
            <a:r>
              <a:rPr lang="nl-NL" sz="2000" i="1" dirty="0"/>
              <a:t> in mind </a:t>
            </a:r>
            <a:r>
              <a:rPr lang="nl-NL" sz="2000" i="1" dirty="0" err="1"/>
              <a:t>the</a:t>
            </a:r>
            <a:r>
              <a:rPr lang="nl-NL" sz="2000" i="1" dirty="0"/>
              <a:t> </a:t>
            </a:r>
            <a:r>
              <a:rPr lang="nl-NL" sz="2000" i="1" dirty="0" err="1"/>
              <a:t>child’s</a:t>
            </a:r>
            <a:r>
              <a:rPr lang="nl-NL" sz="2000" i="1" dirty="0"/>
              <a:t> </a:t>
            </a:r>
            <a:r>
              <a:rPr lang="nl-NL" sz="2000" i="1" dirty="0" err="1"/>
              <a:t>evolving</a:t>
            </a:r>
            <a:r>
              <a:rPr lang="nl-NL" sz="2000" i="1" dirty="0"/>
              <a:t> </a:t>
            </a:r>
            <a:r>
              <a:rPr lang="nl-NL" sz="2000" i="1" dirty="0" err="1"/>
              <a:t>capacities</a:t>
            </a:r>
            <a:endParaRPr lang="nl-NL" sz="2000" i="1" dirty="0"/>
          </a:p>
          <a:p>
            <a:pPr lvl="1"/>
            <a:endParaRPr lang="nl-NL" sz="2800" dirty="0"/>
          </a:p>
          <a:p>
            <a:pPr marL="514350" indent="-514350">
              <a:buAutoNum type="romanUcPeriod"/>
            </a:pPr>
            <a:r>
              <a:rPr lang="nl-NL" sz="2800" dirty="0"/>
              <a:t>Respect </a:t>
            </a:r>
            <a:r>
              <a:rPr lang="nl-NL" sz="2800" dirty="0" err="1"/>
              <a:t>for</a:t>
            </a:r>
            <a:r>
              <a:rPr lang="nl-NL" sz="2800" dirty="0"/>
              <a:t> human </a:t>
            </a:r>
            <a:r>
              <a:rPr lang="nl-NL" sz="2800" dirty="0" err="1"/>
              <a:t>dignity</a:t>
            </a:r>
            <a:r>
              <a:rPr lang="nl-NL" sz="2800" dirty="0"/>
              <a:t> of </a:t>
            </a:r>
            <a:r>
              <a:rPr lang="nl-NL" sz="2800" dirty="0" err="1"/>
              <a:t>the</a:t>
            </a:r>
            <a:r>
              <a:rPr lang="nl-NL" sz="2800" dirty="0"/>
              <a:t> </a:t>
            </a:r>
            <a:r>
              <a:rPr lang="nl-NL" sz="2800" dirty="0" err="1"/>
              <a:t>child</a:t>
            </a:r>
            <a:r>
              <a:rPr lang="nl-NL" sz="2800" dirty="0"/>
              <a:t> – </a:t>
            </a:r>
            <a:r>
              <a:rPr lang="nl-NL" sz="2800" i="1" dirty="0" err="1"/>
              <a:t>equivalence</a:t>
            </a:r>
            <a:endParaRPr lang="nl-NL" sz="2800" i="1" dirty="0"/>
          </a:p>
          <a:p>
            <a:pPr marL="514350" indent="-514350">
              <a:buAutoNum type="romanUcPeriod"/>
            </a:pPr>
            <a:endParaRPr lang="nl-NL" sz="2800" dirty="0"/>
          </a:p>
          <a:p>
            <a:pPr marL="514350" indent="-514350">
              <a:buAutoNum type="romanUcPeriod"/>
            </a:pPr>
            <a:r>
              <a:rPr lang="nl-NL" sz="2800" dirty="0"/>
              <a:t> </a:t>
            </a:r>
            <a:r>
              <a:rPr lang="nl-NL" sz="2800" dirty="0" err="1"/>
              <a:t>All</a:t>
            </a:r>
            <a:r>
              <a:rPr lang="nl-NL" sz="2800" dirty="0"/>
              <a:t> </a:t>
            </a:r>
            <a:r>
              <a:rPr lang="nl-NL" sz="2800" dirty="0" err="1"/>
              <a:t>children</a:t>
            </a:r>
            <a:r>
              <a:rPr lang="nl-NL" sz="2800" dirty="0"/>
              <a:t> matter – </a:t>
            </a:r>
            <a:r>
              <a:rPr lang="nl-NL" sz="2800" i="1" dirty="0"/>
              <a:t>non-</a:t>
            </a:r>
            <a:r>
              <a:rPr lang="nl-NL" sz="2800" i="1" dirty="0" err="1"/>
              <a:t>discrimination</a:t>
            </a:r>
            <a:r>
              <a:rPr lang="nl-NL" sz="2800" i="1" dirty="0"/>
              <a:t> &amp; </a:t>
            </a:r>
            <a:r>
              <a:rPr lang="nl-NL" sz="2800" i="1" dirty="0" err="1"/>
              <a:t>inclusion</a:t>
            </a:r>
            <a:endParaRPr lang="nl-NL" sz="2800" i="1" dirty="0"/>
          </a:p>
          <a:p>
            <a:pPr marL="514350" indent="-514350">
              <a:buAutoNum type="romanUcPeriod"/>
            </a:pPr>
            <a:endParaRPr lang="nl-NL" sz="2800" dirty="0"/>
          </a:p>
          <a:p>
            <a:pPr marL="514350" indent="-514350">
              <a:buAutoNum type="romanUcPeriod"/>
            </a:pPr>
            <a:r>
              <a:rPr lang="nl-NL" sz="2800" dirty="0"/>
              <a:t> </a:t>
            </a:r>
            <a:r>
              <a:rPr lang="nl-NL" sz="2800" dirty="0" err="1"/>
              <a:t>Children</a:t>
            </a:r>
            <a:r>
              <a:rPr lang="nl-NL" sz="2800" dirty="0"/>
              <a:t> as </a:t>
            </a:r>
            <a:r>
              <a:rPr lang="nl-NL" sz="2800" dirty="0" err="1"/>
              <a:t>citizens</a:t>
            </a:r>
            <a:r>
              <a:rPr lang="nl-NL" sz="2800" dirty="0"/>
              <a:t> – </a:t>
            </a:r>
            <a:r>
              <a:rPr lang="nl-NL" sz="2800" i="1" dirty="0" err="1"/>
              <a:t>participation</a:t>
            </a:r>
            <a:r>
              <a:rPr lang="nl-NL" sz="2800" i="1" dirty="0"/>
              <a:t>, </a:t>
            </a:r>
          </a:p>
          <a:p>
            <a:pPr marL="0" indent="0">
              <a:buNone/>
            </a:pPr>
            <a:r>
              <a:rPr lang="nl-NL" sz="2800" i="1" dirty="0"/>
              <a:t>				&amp; access </a:t>
            </a:r>
            <a:r>
              <a:rPr lang="nl-NL" sz="2800" i="1" dirty="0" err="1"/>
              <a:t>to</a:t>
            </a:r>
            <a:r>
              <a:rPr lang="nl-NL" sz="2800" i="1" dirty="0"/>
              <a:t> </a:t>
            </a:r>
            <a:r>
              <a:rPr lang="nl-NL" sz="2800" i="1" dirty="0" err="1"/>
              <a:t>justice</a:t>
            </a:r>
            <a:endParaRPr lang="nl-NL" sz="2800" i="1" dirty="0"/>
          </a:p>
          <a:p>
            <a:pPr marL="0" indent="0">
              <a:buNone/>
            </a:pPr>
            <a:endParaRPr lang="nl-NL" sz="2800" i="1" dirty="0"/>
          </a:p>
          <a:p>
            <a:pPr marL="0" indent="0">
              <a:buNone/>
            </a:pPr>
            <a:r>
              <a:rPr lang="nl-NL" sz="1400" i="1" dirty="0"/>
              <a:t>© Photo : Gaby </a:t>
            </a:r>
            <a:r>
              <a:rPr lang="nl-NL" sz="1400" i="1" dirty="0" err="1"/>
              <a:t>Herbstein</a:t>
            </a:r>
            <a:r>
              <a:rPr lang="nl-NL" sz="1400" i="1" dirty="0"/>
              <a:t> / Council of Europe 2019</a:t>
            </a:r>
            <a:endParaRPr lang="nl-NL" sz="2800" b="1" dirty="0"/>
          </a:p>
          <a:p>
            <a:pPr marL="514350" indent="-514350">
              <a:buAutoNum type="romanUcPeriod"/>
            </a:pPr>
            <a:endParaRPr lang="nl-NL" sz="2800" dirty="0"/>
          </a:p>
        </p:txBody>
      </p:sp>
      <p:pic>
        <p:nvPicPr>
          <p:cNvPr id="4" name="Afbeelding 3">
            <a:extLst>
              <a:ext uri="{FF2B5EF4-FFF2-40B4-BE49-F238E27FC236}">
                <a16:creationId xmlns:a16="http://schemas.microsoft.com/office/drawing/2014/main" id="{BAA91D8B-8005-C041-A4FE-F0874D2011F8}"/>
              </a:ext>
            </a:extLst>
          </p:cNvPr>
          <p:cNvPicPr>
            <a:picLocks noChangeAspect="1"/>
          </p:cNvPicPr>
          <p:nvPr/>
        </p:nvPicPr>
        <p:blipFill>
          <a:blip r:embed="rId3"/>
          <a:stretch>
            <a:fillRect/>
          </a:stretch>
        </p:blipFill>
        <p:spPr>
          <a:xfrm>
            <a:off x="8140483" y="4893295"/>
            <a:ext cx="3826161" cy="2146168"/>
          </a:xfrm>
          <a:prstGeom prst="rect">
            <a:avLst/>
          </a:prstGeom>
        </p:spPr>
      </p:pic>
    </p:spTree>
    <p:extLst>
      <p:ext uri="{BB962C8B-B14F-4D97-AF65-F5344CB8AC3E}">
        <p14:creationId xmlns:p14="http://schemas.microsoft.com/office/powerpoint/2010/main" val="584551523"/>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nl-NL" dirty="0"/>
              <a:t>UN CRC as a ‘living instrument’</a:t>
            </a:r>
          </a:p>
        </p:txBody>
      </p:sp>
      <p:pic>
        <p:nvPicPr>
          <p:cNvPr id="7" name="Afbeelding 6">
            <a:extLst>
              <a:ext uri="{FF2B5EF4-FFF2-40B4-BE49-F238E27FC236}">
                <a16:creationId xmlns:a16="http://schemas.microsoft.com/office/drawing/2014/main" id="{72F27720-9A0C-7048-A0FE-7069B523205F}"/>
              </a:ext>
            </a:extLst>
          </p:cNvPr>
          <p:cNvPicPr>
            <a:picLocks noChangeAspect="1"/>
          </p:cNvPicPr>
          <p:nvPr/>
        </p:nvPicPr>
        <p:blipFill>
          <a:blip r:embed="rId3"/>
          <a:stretch>
            <a:fillRect/>
          </a:stretch>
        </p:blipFill>
        <p:spPr>
          <a:xfrm>
            <a:off x="4874575" y="1219308"/>
            <a:ext cx="4508766" cy="3001513"/>
          </a:xfrm>
          <a:prstGeom prst="rect">
            <a:avLst/>
          </a:prstGeom>
        </p:spPr>
      </p:pic>
      <p:pic>
        <p:nvPicPr>
          <p:cNvPr id="4" name="Afbeelding 3">
            <a:extLst>
              <a:ext uri="{FF2B5EF4-FFF2-40B4-BE49-F238E27FC236}">
                <a16:creationId xmlns:a16="http://schemas.microsoft.com/office/drawing/2014/main" id="{71B9ECC2-D236-CA41-8FAF-4A2DA1B027DD}"/>
              </a:ext>
            </a:extLst>
          </p:cNvPr>
          <p:cNvPicPr>
            <a:picLocks noChangeAspect="1"/>
          </p:cNvPicPr>
          <p:nvPr/>
        </p:nvPicPr>
        <p:blipFill>
          <a:blip r:embed="rId4"/>
          <a:stretch>
            <a:fillRect/>
          </a:stretch>
        </p:blipFill>
        <p:spPr>
          <a:xfrm>
            <a:off x="164977" y="1368866"/>
            <a:ext cx="2172788" cy="2811045"/>
          </a:xfrm>
          <a:prstGeom prst="rect">
            <a:avLst/>
          </a:prstGeom>
        </p:spPr>
      </p:pic>
      <p:pic>
        <p:nvPicPr>
          <p:cNvPr id="6" name="Afbeelding 5">
            <a:extLst>
              <a:ext uri="{FF2B5EF4-FFF2-40B4-BE49-F238E27FC236}">
                <a16:creationId xmlns:a16="http://schemas.microsoft.com/office/drawing/2014/main" id="{2305B349-EE59-4743-BA7A-977461228663}"/>
              </a:ext>
            </a:extLst>
          </p:cNvPr>
          <p:cNvPicPr>
            <a:picLocks noChangeAspect="1"/>
          </p:cNvPicPr>
          <p:nvPr/>
        </p:nvPicPr>
        <p:blipFill>
          <a:blip r:embed="rId5"/>
          <a:stretch>
            <a:fillRect/>
          </a:stretch>
        </p:blipFill>
        <p:spPr>
          <a:xfrm>
            <a:off x="9570415" y="387273"/>
            <a:ext cx="2393476" cy="3340345"/>
          </a:xfrm>
          <a:prstGeom prst="rect">
            <a:avLst/>
          </a:prstGeom>
        </p:spPr>
      </p:pic>
      <p:pic>
        <p:nvPicPr>
          <p:cNvPr id="2" name="Picture 8" descr="Report cover">
            <a:extLst>
              <a:ext uri="{FF2B5EF4-FFF2-40B4-BE49-F238E27FC236}">
                <a16:creationId xmlns:a16="http://schemas.microsoft.com/office/drawing/2014/main" id="{3A83EB28-9C82-4A3B-463B-81FA5FDA7D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977" y="4427172"/>
            <a:ext cx="1875678" cy="2654083"/>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A543A34D-4C45-0329-E9E2-61A90EBD38D4}"/>
              </a:ext>
            </a:extLst>
          </p:cNvPr>
          <p:cNvPicPr>
            <a:picLocks noChangeAspect="1"/>
          </p:cNvPicPr>
          <p:nvPr/>
        </p:nvPicPr>
        <p:blipFill>
          <a:blip r:embed="rId7"/>
          <a:stretch>
            <a:fillRect/>
          </a:stretch>
        </p:blipFill>
        <p:spPr>
          <a:xfrm>
            <a:off x="2067474" y="4741514"/>
            <a:ext cx="2050634" cy="2050634"/>
          </a:xfrm>
          <a:prstGeom prst="rect">
            <a:avLst/>
          </a:prstGeom>
        </p:spPr>
      </p:pic>
      <p:pic>
        <p:nvPicPr>
          <p:cNvPr id="9" name="Picture 2">
            <a:extLst>
              <a:ext uri="{FF2B5EF4-FFF2-40B4-BE49-F238E27FC236}">
                <a16:creationId xmlns:a16="http://schemas.microsoft.com/office/drawing/2014/main" id="{D49854D6-649A-14F5-CCE1-42B0F51E14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4289" y="2577914"/>
            <a:ext cx="2210377" cy="164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descr="The State of the World's Children 2021: On My Mind: promoting, protecting  and caring for children's mental health - Regional brief: Europe - Spain |  ReliefWeb">
            <a:extLst>
              <a:ext uri="{FF2B5EF4-FFF2-40B4-BE49-F238E27FC236}">
                <a16:creationId xmlns:a16="http://schemas.microsoft.com/office/drawing/2014/main" id="{17367155-7806-1A43-D096-4664A7537F3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68946" y="3788268"/>
            <a:ext cx="2393476" cy="3395564"/>
          </a:xfrm>
          <a:prstGeom prst="rect">
            <a:avLst/>
          </a:prstGeom>
          <a:extLst>
            <a:ext uri="{909E8E84-426E-40DD-AFC4-6F175D3DCCD1}">
              <a14:hiddenFill xmlns:a14="http://schemas.microsoft.com/office/drawing/2010/main">
                <a:solidFill>
                  <a:srgbClr val="FFFFFF"/>
                </a:solidFill>
              </a14:hiddenFill>
            </a:ext>
          </a:extLst>
        </p:spPr>
      </p:pic>
      <p:pic>
        <p:nvPicPr>
          <p:cNvPr id="13" name="Picture 2" descr="United Nations Committee on the Rights of the Child publishes General  Comment No. 26 | Arnec">
            <a:extLst>
              <a:ext uri="{FF2B5EF4-FFF2-40B4-BE49-F238E27FC236}">
                <a16:creationId xmlns:a16="http://schemas.microsoft.com/office/drawing/2014/main" id="{1C47E95D-D964-ABCB-963C-E1E4739EE7BE}"/>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467678" y="4427172"/>
            <a:ext cx="4906945" cy="2576146"/>
          </a:xfrm>
          <a:prstGeom prst="rect">
            <a:avLst/>
          </a:prstGeom>
          <a:solidFill>
            <a:srgbClr val="FFFFFF"/>
          </a:solidFill>
        </p:spPr>
      </p:pic>
    </p:spTree>
    <p:extLst>
      <p:ext uri="{BB962C8B-B14F-4D97-AF65-F5344CB8AC3E}">
        <p14:creationId xmlns:p14="http://schemas.microsoft.com/office/powerpoint/2010/main" val="1470436398"/>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en-US" dirty="0"/>
              <a:t>35th Anniversary of the UN CRC</a:t>
            </a:r>
            <a:endParaRPr lang="he-IL" dirty="0"/>
          </a:p>
        </p:txBody>
      </p:sp>
      <p:sp>
        <p:nvSpPr>
          <p:cNvPr id="3" name="מציין מיקום של טקסט אנכי 2"/>
          <p:cNvSpPr>
            <a:spLocks noGrp="1"/>
          </p:cNvSpPr>
          <p:nvPr>
            <p:ph type="body" orient="vert" idx="1"/>
          </p:nvPr>
        </p:nvSpPr>
        <p:spPr>
          <a:xfrm>
            <a:off x="404662" y="1204595"/>
            <a:ext cx="11389023" cy="5217160"/>
          </a:xfrm>
        </p:spPr>
        <p:txBody>
          <a:bodyPr>
            <a:noAutofit/>
          </a:bodyPr>
          <a:lstStyle/>
          <a:p>
            <a:pPr algn="just">
              <a:buFont typeface="Arial" charset="0"/>
              <a:buChar char="-"/>
              <a:defRPr/>
            </a:pPr>
            <a:endParaRPr lang="en-US" sz="2400" dirty="0"/>
          </a:p>
          <a:p>
            <a:pPr algn="just">
              <a:buFont typeface="Arial" charset="0"/>
              <a:buChar char="-"/>
              <a:defRPr/>
            </a:pPr>
            <a:r>
              <a:rPr lang="en-US" sz="2600" dirty="0"/>
              <a:t>Progress since 1989 &amp; </a:t>
            </a:r>
          </a:p>
          <a:p>
            <a:pPr marL="0" indent="0" algn="just">
              <a:buNone/>
              <a:defRPr/>
            </a:pPr>
            <a:r>
              <a:rPr lang="en-US" sz="2600" dirty="0"/>
              <a:t>	living instrument</a:t>
            </a:r>
          </a:p>
          <a:p>
            <a:pPr algn="just">
              <a:buFont typeface="Arial" charset="0"/>
              <a:buChar char="-"/>
              <a:defRPr/>
            </a:pPr>
            <a:endParaRPr lang="en-US" sz="2400" dirty="0"/>
          </a:p>
          <a:p>
            <a:pPr algn="just">
              <a:buFont typeface="Arial" charset="0"/>
              <a:buChar char="-"/>
              <a:defRPr/>
            </a:pPr>
            <a:r>
              <a:rPr lang="en-US" sz="2600" dirty="0"/>
              <a:t>‘</a:t>
            </a:r>
            <a:r>
              <a:rPr lang="en-US" sz="2600" dirty="0" err="1"/>
              <a:t>Polycrisis</a:t>
            </a:r>
            <a:r>
              <a:rPr lang="en-US" sz="2600" dirty="0"/>
              <a:t>’ – UNICEF 2023</a:t>
            </a:r>
          </a:p>
          <a:p>
            <a:pPr algn="just">
              <a:buFont typeface="Arial" charset="0"/>
              <a:buChar char="-"/>
              <a:defRPr/>
            </a:pPr>
            <a:endParaRPr lang="en-US" sz="2400" dirty="0"/>
          </a:p>
          <a:p>
            <a:pPr algn="just">
              <a:buFont typeface="Arial" charset="0"/>
              <a:buChar char="-"/>
              <a:defRPr/>
            </a:pPr>
            <a:r>
              <a:rPr lang="en-US" sz="2600" dirty="0"/>
              <a:t>Regression and push backs – Skelton 2024</a:t>
            </a:r>
          </a:p>
          <a:p>
            <a:pPr marL="0" indent="0" algn="just">
              <a:buNone/>
              <a:defRPr/>
            </a:pPr>
            <a:endParaRPr lang="en-US" dirty="0"/>
          </a:p>
          <a:p>
            <a:pPr algn="just">
              <a:buFont typeface="Arial" charset="0"/>
              <a:buChar char="-"/>
              <a:defRPr/>
            </a:pPr>
            <a:r>
              <a:rPr lang="en-US" sz="2600" dirty="0"/>
              <a:t>‘Justice gap’</a:t>
            </a:r>
          </a:p>
          <a:p>
            <a:pPr lvl="1" algn="just">
              <a:buFont typeface="Arial" charset="0"/>
              <a:buChar char="-"/>
              <a:defRPr/>
            </a:pPr>
            <a:r>
              <a:rPr lang="en-US" sz="2000" dirty="0"/>
              <a:t>Lack of </a:t>
            </a:r>
            <a:r>
              <a:rPr lang="en-US" sz="2000" i="1" dirty="0"/>
              <a:t>recognition </a:t>
            </a:r>
            <a:r>
              <a:rPr lang="en-US" sz="2000" dirty="0"/>
              <a:t>of children as rights holders</a:t>
            </a:r>
          </a:p>
          <a:p>
            <a:pPr lvl="1" algn="just">
              <a:buFont typeface="Arial" charset="0"/>
              <a:buChar char="-"/>
              <a:defRPr/>
            </a:pPr>
            <a:r>
              <a:rPr lang="en-US" sz="2000" dirty="0"/>
              <a:t>Lack of </a:t>
            </a:r>
            <a:r>
              <a:rPr lang="en-US" sz="2000" i="1" dirty="0"/>
              <a:t>equivalence</a:t>
            </a:r>
            <a:r>
              <a:rPr lang="en-US" sz="2000" dirty="0"/>
              <a:t> of children</a:t>
            </a:r>
          </a:p>
          <a:p>
            <a:pPr lvl="1" algn="just">
              <a:buFont typeface="Arial" charset="0"/>
              <a:buChar char="-"/>
              <a:defRPr/>
            </a:pPr>
            <a:r>
              <a:rPr lang="en-US" sz="2000" dirty="0"/>
              <a:t>Exclusion &amp; discrimination  -&gt; lack of participation</a:t>
            </a:r>
          </a:p>
          <a:p>
            <a:pPr lvl="1" algn="just">
              <a:buFont typeface="Arial" charset="0"/>
              <a:buChar char="-"/>
              <a:defRPr/>
            </a:pPr>
            <a:r>
              <a:rPr lang="en-US" sz="2000" dirty="0"/>
              <a:t>Lack of </a:t>
            </a:r>
            <a:r>
              <a:rPr lang="en-US" sz="2000" i="1" dirty="0"/>
              <a:t>accountability</a:t>
            </a:r>
          </a:p>
        </p:txBody>
      </p:sp>
      <p:sp>
        <p:nvSpPr>
          <p:cNvPr id="4" name="TextBox 3"/>
          <p:cNvSpPr txBox="1"/>
          <p:nvPr/>
        </p:nvSpPr>
        <p:spPr>
          <a:xfrm>
            <a:off x="12198350" y="1940967"/>
            <a:ext cx="914400" cy="914400"/>
          </a:xfrm>
          <a:prstGeom prst="rect">
            <a:avLst/>
          </a:prstGeom>
          <a:noFill/>
        </p:spPr>
        <p:txBody>
          <a:bodyPr wrap="none" lIns="108000" tIns="108000" rIns="108000" bIns="108000" rtlCol="1">
            <a:noAutofit/>
          </a:bodyPr>
          <a:lstStyle/>
          <a:p>
            <a:endParaRPr lang="he-IL" noProof="0" dirty="0" err="1">
              <a:solidFill>
                <a:schemeClr val="bg2"/>
              </a:solidFill>
            </a:endParaRPr>
          </a:p>
        </p:txBody>
      </p:sp>
      <p:pic>
        <p:nvPicPr>
          <p:cNvPr id="9" name="Afbeelding 8">
            <a:extLst>
              <a:ext uri="{FF2B5EF4-FFF2-40B4-BE49-F238E27FC236}">
                <a16:creationId xmlns:a16="http://schemas.microsoft.com/office/drawing/2014/main" id="{A4A7B298-558F-BE43-997C-42CBAC3EFF52}"/>
              </a:ext>
            </a:extLst>
          </p:cNvPr>
          <p:cNvPicPr>
            <a:picLocks noChangeAspect="1"/>
          </p:cNvPicPr>
          <p:nvPr/>
        </p:nvPicPr>
        <p:blipFill>
          <a:blip r:embed="rId3"/>
          <a:stretch>
            <a:fillRect/>
          </a:stretch>
        </p:blipFill>
        <p:spPr>
          <a:xfrm>
            <a:off x="7700201" y="4545463"/>
            <a:ext cx="4301223" cy="2419438"/>
          </a:xfrm>
          <a:prstGeom prst="rect">
            <a:avLst/>
          </a:prstGeom>
        </p:spPr>
      </p:pic>
      <p:sp>
        <p:nvSpPr>
          <p:cNvPr id="5" name="Tekstvak 4">
            <a:extLst>
              <a:ext uri="{FF2B5EF4-FFF2-40B4-BE49-F238E27FC236}">
                <a16:creationId xmlns:a16="http://schemas.microsoft.com/office/drawing/2014/main" id="{F50B507F-80C8-594F-9A2E-E113DB7A4C23}"/>
              </a:ext>
            </a:extLst>
          </p:cNvPr>
          <p:cNvSpPr txBox="1"/>
          <p:nvPr/>
        </p:nvSpPr>
        <p:spPr>
          <a:xfrm>
            <a:off x="9418390" y="7221685"/>
            <a:ext cx="4301223" cy="175696"/>
          </a:xfrm>
          <a:prstGeom prst="rect">
            <a:avLst/>
          </a:prstGeom>
          <a:noFill/>
        </p:spPr>
        <p:txBody>
          <a:bodyPr wrap="square" lIns="108000" tIns="108000" rIns="108000" bIns="108000" rtlCol="0">
            <a:noAutofit/>
          </a:bodyPr>
          <a:lstStyle/>
          <a:p>
            <a:r>
              <a:rPr lang="en-GB" sz="1400" noProof="0" dirty="0">
                <a:solidFill>
                  <a:schemeClr val="bg1"/>
                </a:solidFill>
              </a:rPr>
              <a:t>Photos: UNICEF &amp; </a:t>
            </a:r>
            <a:r>
              <a:rPr lang="en-GB" sz="1400" noProof="0" dirty="0" err="1">
                <a:solidFill>
                  <a:schemeClr val="bg1"/>
                </a:solidFill>
              </a:rPr>
              <a:t>TdH</a:t>
            </a:r>
            <a:endParaRPr lang="en-GB" sz="1400" noProof="0" dirty="0">
              <a:solidFill>
                <a:schemeClr val="bg1"/>
              </a:solidFill>
            </a:endParaRPr>
          </a:p>
        </p:txBody>
      </p:sp>
      <p:pic>
        <p:nvPicPr>
          <p:cNvPr id="6" name="Picture 2" descr="A Familiar Face: Violence in the lives of children and adolescents - UNICEF  DATA">
            <a:extLst>
              <a:ext uri="{FF2B5EF4-FFF2-40B4-BE49-F238E27FC236}">
                <a16:creationId xmlns:a16="http://schemas.microsoft.com/office/drawing/2014/main" id="{76FBE397-9EFF-BF32-232A-F882DF5230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64832" y="228969"/>
            <a:ext cx="1736592" cy="13414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CDE69461-DAC3-8985-74DD-9B23E058DD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2977" y="1690817"/>
            <a:ext cx="1918447" cy="26910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United Nations Committee on the Rights of the Child publishes General  Comment No. 26 | Arnec">
            <a:extLst>
              <a:ext uri="{FF2B5EF4-FFF2-40B4-BE49-F238E27FC236}">
                <a16:creationId xmlns:a16="http://schemas.microsoft.com/office/drawing/2014/main" id="{198F69C7-7E2F-18F5-AD9D-77372F1C7935}"/>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541937" y="899702"/>
            <a:ext cx="3333301" cy="1749983"/>
          </a:xfrm>
          <a:prstGeom prst="rect">
            <a:avLst/>
          </a:prstGeom>
          <a:solidFill>
            <a:srgbClr val="FFFFFF"/>
          </a:solidFill>
        </p:spPr>
      </p:pic>
      <p:pic>
        <p:nvPicPr>
          <p:cNvPr id="10" name="Afbeelding 9">
            <a:extLst>
              <a:ext uri="{FF2B5EF4-FFF2-40B4-BE49-F238E27FC236}">
                <a16:creationId xmlns:a16="http://schemas.microsoft.com/office/drawing/2014/main" id="{2B548CF8-7FCD-67B8-E5AA-136C91823A52}"/>
              </a:ext>
            </a:extLst>
          </p:cNvPr>
          <p:cNvPicPr>
            <a:picLocks noChangeAspect="1"/>
          </p:cNvPicPr>
          <p:nvPr/>
        </p:nvPicPr>
        <p:blipFill>
          <a:blip r:embed="rId7"/>
          <a:stretch>
            <a:fillRect/>
          </a:stretch>
        </p:blipFill>
        <p:spPr>
          <a:xfrm>
            <a:off x="8596087" y="2743951"/>
            <a:ext cx="1254725" cy="1623301"/>
          </a:xfrm>
          <a:prstGeom prst="rect">
            <a:avLst/>
          </a:prstGeom>
        </p:spPr>
      </p:pic>
    </p:spTree>
    <p:extLst>
      <p:ext uri="{BB962C8B-B14F-4D97-AF65-F5344CB8AC3E}">
        <p14:creationId xmlns:p14="http://schemas.microsoft.com/office/powerpoint/2010/main" val="2671101504"/>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1C0933-C298-F145-94B6-01371FAC61F4}"/>
              </a:ext>
            </a:extLst>
          </p:cNvPr>
          <p:cNvSpPr>
            <a:spLocks noGrp="1"/>
          </p:cNvSpPr>
          <p:nvPr>
            <p:ph type="title"/>
          </p:nvPr>
        </p:nvSpPr>
        <p:spPr/>
        <p:txBody>
          <a:bodyPr/>
          <a:lstStyle/>
          <a:p>
            <a:br>
              <a:rPr lang="en-GB" dirty="0"/>
            </a:br>
            <a:r>
              <a:rPr lang="en-GB" dirty="0"/>
              <a:t>Reflection 1 – Accountability &amp; access to justice for children</a:t>
            </a:r>
          </a:p>
        </p:txBody>
      </p:sp>
      <p:pic>
        <p:nvPicPr>
          <p:cNvPr id="2052" name="Picture 4">
            <a:extLst>
              <a:ext uri="{FF2B5EF4-FFF2-40B4-BE49-F238E27FC236}">
                <a16:creationId xmlns:a16="http://schemas.microsoft.com/office/drawing/2014/main" id="{D90623F8-3ED1-D59D-1833-98E4C99DB1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2142" y="4029199"/>
            <a:ext cx="5331544" cy="299899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neral Comment No.26 on Children and the Environment – A Milestone in  International Human Rights Law? – EJIL: Talk!">
            <a:extLst>
              <a:ext uri="{FF2B5EF4-FFF2-40B4-BE49-F238E27FC236}">
                <a16:creationId xmlns:a16="http://schemas.microsoft.com/office/drawing/2014/main" id="{57073011-1AF2-8A58-C7FE-FC2DB44C66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9054" y="1694314"/>
            <a:ext cx="4237720" cy="21188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onsultation on GC No. 27 on Children's Rights to Access to Justice and  Effective Remedies — UP College of Law">
            <a:extLst>
              <a:ext uri="{FF2B5EF4-FFF2-40B4-BE49-F238E27FC236}">
                <a16:creationId xmlns:a16="http://schemas.microsoft.com/office/drawing/2014/main" id="{6BA587C3-738F-819C-5BB9-B803B2E3A8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576" y="2243561"/>
            <a:ext cx="4784632" cy="4784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397569"/>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3B228-A76D-468C-B90D-05C56D42888E}"/>
              </a:ext>
            </a:extLst>
          </p:cNvPr>
          <p:cNvSpPr>
            <a:spLocks noGrp="1"/>
          </p:cNvSpPr>
          <p:nvPr>
            <p:ph type="title"/>
          </p:nvPr>
        </p:nvSpPr>
        <p:spPr>
          <a:xfrm>
            <a:off x="404662" y="404665"/>
            <a:ext cx="11389024" cy="443508"/>
          </a:xfrm>
        </p:spPr>
        <p:txBody>
          <a:bodyPr anchor="ctr">
            <a:normAutofit/>
          </a:bodyPr>
          <a:lstStyle/>
          <a:p>
            <a:pPr>
              <a:lnSpc>
                <a:spcPct val="90000"/>
              </a:lnSpc>
            </a:pPr>
            <a:r>
              <a:rPr lang="en-GB" sz="3100"/>
              <a:t>Making rights a reality: effective remedies</a:t>
            </a:r>
            <a:endParaRPr lang="en-NL" sz="3100"/>
          </a:p>
        </p:txBody>
      </p:sp>
      <p:sp>
        <p:nvSpPr>
          <p:cNvPr id="3" name="Content Placeholder 2">
            <a:extLst>
              <a:ext uri="{FF2B5EF4-FFF2-40B4-BE49-F238E27FC236}">
                <a16:creationId xmlns:a16="http://schemas.microsoft.com/office/drawing/2014/main" id="{54177E0B-A4E6-42F2-BD12-95092B3426B3}"/>
              </a:ext>
            </a:extLst>
          </p:cNvPr>
          <p:cNvSpPr>
            <a:spLocks noGrp="1"/>
          </p:cNvSpPr>
          <p:nvPr>
            <p:ph type="body" orient="vert" idx="1"/>
          </p:nvPr>
        </p:nvSpPr>
        <p:spPr>
          <a:xfrm>
            <a:off x="404663" y="1253168"/>
            <a:ext cx="7926761" cy="5545250"/>
          </a:xfrm>
        </p:spPr>
        <p:txBody>
          <a:bodyPr>
            <a:normAutofit fontScale="92500"/>
          </a:bodyPr>
          <a:lstStyle/>
          <a:p>
            <a:endParaRPr lang="en-GB" dirty="0"/>
          </a:p>
          <a:p>
            <a:r>
              <a:rPr lang="en-GB" sz="2400" dirty="0"/>
              <a:t>‘for rights to have meaning, effective remedies must be available to redress violations’ </a:t>
            </a:r>
          </a:p>
          <a:p>
            <a:pPr marL="0" indent="0">
              <a:buNone/>
            </a:pPr>
            <a:r>
              <a:rPr lang="en-GB" sz="2400" dirty="0"/>
              <a:t>UN Committee on the Rights of the Child, GC No. 5, para 24</a:t>
            </a:r>
          </a:p>
          <a:p>
            <a:endParaRPr lang="en-GB" sz="2400" dirty="0"/>
          </a:p>
          <a:p>
            <a:r>
              <a:rPr lang="en-GB" sz="2400" dirty="0"/>
              <a:t>‘rights without remedies are of symbolic importance no more’ </a:t>
            </a:r>
          </a:p>
          <a:p>
            <a:pPr marL="0" indent="0">
              <a:buNone/>
            </a:pPr>
            <a:r>
              <a:rPr lang="en-GB" sz="2400" dirty="0"/>
              <a:t>Michael Freeman (2007)</a:t>
            </a:r>
          </a:p>
          <a:p>
            <a:endParaRPr lang="en-GB" sz="2400" dirty="0"/>
          </a:p>
          <a:p>
            <a:r>
              <a:rPr lang="en-GB" sz="2400" dirty="0"/>
              <a:t>Access to justice: ‘the ability to obtain a just and timely remedy for violations of rights as put forth in national and international norms and standards, including the [CRC]’</a:t>
            </a:r>
            <a:endParaRPr lang="nl-NL" sz="2400" dirty="0"/>
          </a:p>
          <a:p>
            <a:pPr marL="0" indent="0">
              <a:buNone/>
            </a:pPr>
            <a:r>
              <a:rPr lang="en-GB" sz="2400" dirty="0"/>
              <a:t>UN High Commissioner for Human Rights (2013) / Human Rights Council (2014)</a:t>
            </a:r>
          </a:p>
          <a:p>
            <a:endParaRPr lang="en-NL" dirty="0"/>
          </a:p>
        </p:txBody>
      </p:sp>
      <p:pic>
        <p:nvPicPr>
          <p:cNvPr id="4" name="Picture 4" descr="fbeeldingsresultaat voor access to justice children">
            <a:extLst>
              <a:ext uri="{FF2B5EF4-FFF2-40B4-BE49-F238E27FC236}">
                <a16:creationId xmlns:a16="http://schemas.microsoft.com/office/drawing/2014/main" id="{FC45F299-1571-077A-D0A7-C26FC81A3E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6319" b="-1"/>
          <a:stretch/>
        </p:blipFill>
        <p:spPr bwMode="auto">
          <a:xfrm>
            <a:off x="8533755" y="1252836"/>
            <a:ext cx="3259784" cy="5545251"/>
          </a:xfrm>
          <a:prstGeom prst="rect">
            <a:avLst/>
          </a:prstGeom>
          <a:solidFill>
            <a:srgbClr val="FFFFFF"/>
          </a:solidFill>
        </p:spPr>
      </p:pic>
    </p:spTree>
    <p:extLst>
      <p:ext uri="{BB962C8B-B14F-4D97-AF65-F5344CB8AC3E}">
        <p14:creationId xmlns:p14="http://schemas.microsoft.com/office/powerpoint/2010/main" val="980335174"/>
      </p:ext>
    </p:extLst>
  </p:cSld>
  <p:clrMapOvr>
    <a:masterClrMapping/>
  </p:clrMapOvr>
  <p:transition spd="slow">
    <p:wipe dir="r"/>
  </p:transition>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1f56913c5f5afd7ec22edc112653c67e16e02fa6"/>
</p:tagLst>
</file>

<file path=ppt/theme/theme1.xml><?xml version="1.0" encoding="utf-8"?>
<a:theme xmlns:a="http://schemas.openxmlformats.org/drawingml/2006/main" name="Corporate template-set Universiteit Leiden">
  <a:themeElements>
    <a:clrScheme name="Aangepast 30">
      <a:dk1>
        <a:srgbClr val="000000"/>
      </a:dk1>
      <a:lt1>
        <a:srgbClr val="FFFFFF"/>
      </a:lt1>
      <a:dk2>
        <a:srgbClr val="8592BC"/>
      </a:dk2>
      <a:lt2>
        <a:srgbClr val="0C2577"/>
      </a:lt2>
      <a:accent1>
        <a:srgbClr val="9EBA2E"/>
      </a:accent1>
      <a:accent2>
        <a:srgbClr val="5CB1EB"/>
      </a:accent2>
      <a:accent3>
        <a:srgbClr val="34A3A9"/>
      </a:accent3>
      <a:accent4>
        <a:srgbClr val="F46E32"/>
      </a:accent4>
      <a:accent5>
        <a:srgbClr val="2C712D"/>
      </a:accent5>
      <a:accent6>
        <a:srgbClr val="B02079"/>
      </a:accent6>
      <a:hlink>
        <a:srgbClr val="0033CC"/>
      </a:hlink>
      <a:folHlink>
        <a:srgbClr val="7030A0"/>
      </a:folHlink>
    </a:clrScheme>
    <a:fontScheme name="Universiteit Leiden">
      <a:majorFont>
        <a:latin typeface="Georgia"/>
        <a:ea typeface=""/>
        <a:cs typeface=""/>
      </a:majorFont>
      <a:minorFont>
        <a:latin typeface="Georgi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08000" tIns="108000" rIns="108000" bIns="108000" rtlCol="0">
        <a:noAutofit/>
      </a:bodyPr>
      <a:lstStyle>
        <a:defPPr>
          <a:defRPr noProof="0" dirty="0" err="1" smtClean="0">
            <a:solidFill>
              <a:schemeClr val="bg2"/>
            </a:solidFill>
          </a:defRPr>
        </a:defPPr>
      </a:lstStyle>
    </a:txDef>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3720</TotalTime>
  <Words>2427</Words>
  <Application>Microsoft Macintosh PowerPoint</Application>
  <PresentationFormat>Aangepast</PresentationFormat>
  <Paragraphs>288</Paragraphs>
  <Slides>19</Slides>
  <Notes>19</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19</vt:i4>
      </vt:variant>
    </vt:vector>
  </HeadingPairs>
  <TitlesOfParts>
    <vt:vector size="27" baseType="lpstr">
      <vt:lpstr>ＭＳ Ｐゴシック</vt:lpstr>
      <vt:lpstr>Aptos</vt:lpstr>
      <vt:lpstr>Arial</vt:lpstr>
      <vt:lpstr>Calibri</vt:lpstr>
      <vt:lpstr>Georgia</vt:lpstr>
      <vt:lpstr>Minion</vt:lpstr>
      <vt:lpstr>Roboto</vt:lpstr>
      <vt:lpstr>Corporate template-set Universiteit Leiden</vt:lpstr>
      <vt:lpstr> International Children’s Rights Reflections on Children, Family and the Role of Courts </vt:lpstr>
      <vt:lpstr>November 1989</vt:lpstr>
      <vt:lpstr>‘Universal Narrative’</vt:lpstr>
      <vt:lpstr> UN Convention on the Rights of the Child (CRC) – Game Changer</vt:lpstr>
      <vt:lpstr>Core values of international children’s rights</vt:lpstr>
      <vt:lpstr>UN CRC as a ‘living instrument’</vt:lpstr>
      <vt:lpstr>35th Anniversary of the UN CRC</vt:lpstr>
      <vt:lpstr> Reflection 1 – Accountability &amp; access to justice for children</vt:lpstr>
      <vt:lpstr>Making rights a reality: effective remedies</vt:lpstr>
      <vt:lpstr>International access to justice for children</vt:lpstr>
      <vt:lpstr>Reflection 2</vt:lpstr>
      <vt:lpstr>Reflection 3 – Children’s rights as foundation</vt:lpstr>
      <vt:lpstr>PowerPoint-presentatie</vt:lpstr>
      <vt:lpstr>    Thank you very much!  Prof. Dr. Ton Liefaard UNICEF Chair in Children’s Rights Head of Department of Child Law and Health Law Leiden Law School E-mail: t.liefaard@law.leidenuniv.nl  </vt:lpstr>
      <vt:lpstr>Children’s Rights @ Leiden University</vt:lpstr>
      <vt:lpstr>10 years delivering justice to children – April 2024</vt:lpstr>
      <vt:lpstr>Leiden Children’s Rights Observatory  &amp;  Children’s Rights Legislative Reform</vt:lpstr>
      <vt:lpstr>Title clos</vt:lpstr>
      <vt:lpstr>LL.M. Advanced Studies in International Children’s Rights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Corporate template-set Universiteit Leiden</dc:title>
  <dc:creator>PPTsolutions</dc:creator>
  <cp:lastModifiedBy>Liefaard, T. (Ton)</cp:lastModifiedBy>
  <cp:revision>448</cp:revision>
  <cp:lastPrinted>2025-06-24T15:14:15Z</cp:lastPrinted>
  <dcterms:created xsi:type="dcterms:W3CDTF">2015-03-10T08:05:39Z</dcterms:created>
  <dcterms:modified xsi:type="dcterms:W3CDTF">2025-06-24T15:14:36Z</dcterms:modified>
</cp:coreProperties>
</file>