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319" r:id="rId2"/>
    <p:sldId id="256" r:id="rId3"/>
    <p:sldId id="257" r:id="rId4"/>
    <p:sldId id="320" r:id="rId5"/>
    <p:sldId id="345" r:id="rId6"/>
    <p:sldId id="321" r:id="rId7"/>
    <p:sldId id="346" r:id="rId8"/>
    <p:sldId id="322" r:id="rId9"/>
    <p:sldId id="323" r:id="rId10"/>
    <p:sldId id="347" r:id="rId11"/>
    <p:sldId id="334" r:id="rId12"/>
    <p:sldId id="325" r:id="rId13"/>
    <p:sldId id="348" r:id="rId14"/>
    <p:sldId id="356" r:id="rId15"/>
    <p:sldId id="357" r:id="rId16"/>
    <p:sldId id="358" r:id="rId17"/>
    <p:sldId id="359" r:id="rId18"/>
    <p:sldId id="360" r:id="rId19"/>
    <p:sldId id="362" r:id="rId20"/>
    <p:sldId id="366" r:id="rId21"/>
    <p:sldId id="349" r:id="rId22"/>
    <p:sldId id="365" r:id="rId23"/>
    <p:sldId id="364" r:id="rId24"/>
    <p:sldId id="363" r:id="rId25"/>
    <p:sldId id="353" r:id="rId26"/>
    <p:sldId id="355" r:id="rId27"/>
    <p:sldId id="368" r:id="rId28"/>
  </p:sldIdLst>
  <p:sldSz cx="12192000" cy="6858000"/>
  <p:notesSz cx="6858000" cy="9144000"/>
  <p:embeddedFontLst>
    <p:embeddedFont>
      <p:font typeface="Bricolage Grotesque Medium" panose="020B0604020202020204" charset="0"/>
      <p:regular r:id="rId29"/>
      <p:bold r:id="rId30"/>
    </p:embeddedFon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
      <p:font typeface="Mongolian Baiti" panose="03000500000000000000" pitchFamily="66" charset="0"/>
      <p:regular r:id="rId37"/>
    </p:embeddedFont>
    <p:embeddedFont>
      <p:font typeface="Montserrat" pitchFamily="2" charset="0"/>
      <p:regular r:id="rId38"/>
      <p:bold r:id="rId39"/>
      <p:italic r:id="rId40"/>
      <p:boldItalic r:id="rId41"/>
    </p:embeddedFont>
    <p:embeddedFont>
      <p:font typeface="Poppins" panose="020B0604020202020204" charset="0"/>
      <p:regular r:id="rId42"/>
      <p:bold r:id="rId43"/>
      <p:italic r:id="rId44"/>
      <p:boldItalic r:id="rId45"/>
    </p:embeddedFont>
    <p:embeddedFont>
      <p:font typeface="Roboto" panose="020B0604020202020204" charset="0"/>
      <p:regular r:id="rId46"/>
      <p:bold r:id="rId47"/>
      <p:italic r:id="rId48"/>
      <p:bold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7D2"/>
    <a:srgbClr val="4472C4"/>
    <a:srgbClr val="DAE3F3"/>
    <a:srgbClr val="FFC336"/>
    <a:srgbClr val="FFF1D1"/>
    <a:srgbClr val="3BE90B"/>
    <a:srgbClr val="4371C2"/>
    <a:srgbClr val="002060"/>
    <a:srgbClr val="00B050"/>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352" autoAdjust="0"/>
    <p:restoredTop sz="94660"/>
  </p:normalViewPr>
  <p:slideViewPr>
    <p:cSldViewPr snapToGrid="0">
      <p:cViewPr>
        <p:scale>
          <a:sx n="100" d="100"/>
          <a:sy n="100" d="100"/>
        </p:scale>
        <p:origin x="1314" y="4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8.fntdata"/><Relationship Id="rId49" Type="http://schemas.openxmlformats.org/officeDocument/2006/relationships/font" Target="fonts/font2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916AB-4F0B-4614-9DCB-BA303BE0B9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959005-7692-4374-842B-0F37928E89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BB5AE2-025D-4F6A-BDF2-9DB2074600C1}"/>
              </a:ext>
            </a:extLst>
          </p:cNvPr>
          <p:cNvSpPr>
            <a:spLocks noGrp="1"/>
          </p:cNvSpPr>
          <p:nvPr>
            <p:ph type="dt" sz="half" idx="10"/>
          </p:nvPr>
        </p:nvSpPr>
        <p:spPr/>
        <p:txBody>
          <a:bodyPr/>
          <a:lstStyle/>
          <a:p>
            <a:fld id="{71BD10A0-B8D5-44D1-8B8D-1DD9C0BDBA25}" type="datetimeFigureOut">
              <a:rPr lang="en-US" smtClean="0"/>
              <a:t>6/24/2025</a:t>
            </a:fld>
            <a:endParaRPr lang="en-US"/>
          </a:p>
        </p:txBody>
      </p:sp>
      <p:sp>
        <p:nvSpPr>
          <p:cNvPr id="5" name="Footer Placeholder 4">
            <a:extLst>
              <a:ext uri="{FF2B5EF4-FFF2-40B4-BE49-F238E27FC236}">
                <a16:creationId xmlns:a16="http://schemas.microsoft.com/office/drawing/2014/main" id="{5B111D6A-B5A1-47CA-A2B8-570B3C239A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4E3411-BDE7-4FFA-89BD-B02310DB0847}"/>
              </a:ext>
            </a:extLst>
          </p:cNvPr>
          <p:cNvSpPr>
            <a:spLocks noGrp="1"/>
          </p:cNvSpPr>
          <p:nvPr>
            <p:ph type="sldNum" sz="quarter" idx="12"/>
          </p:nvPr>
        </p:nvSpPr>
        <p:spPr/>
        <p:txBody>
          <a:bodyPr/>
          <a:lstStyle/>
          <a:p>
            <a:fld id="{FD64F960-7E6A-4487-8F33-F780AA8D45C7}" type="slidenum">
              <a:rPr lang="en-US" smtClean="0"/>
              <a:t>‹#›</a:t>
            </a:fld>
            <a:endParaRPr lang="en-US"/>
          </a:p>
        </p:txBody>
      </p:sp>
      <p:sp>
        <p:nvSpPr>
          <p:cNvPr id="7" name="Google Shape;51;p13">
            <a:extLst>
              <a:ext uri="{FF2B5EF4-FFF2-40B4-BE49-F238E27FC236}">
                <a16:creationId xmlns:a16="http://schemas.microsoft.com/office/drawing/2014/main" id="{4B4D10FA-0AAF-4666-912C-E8D7FF6711F2}"/>
              </a:ext>
            </a:extLst>
          </p:cNvPr>
          <p:cNvSpPr/>
          <p:nvPr userDrawn="1"/>
        </p:nvSpPr>
        <p:spPr>
          <a:xfrm rot="10800000" flipH="1">
            <a:off x="0" y="6368878"/>
            <a:ext cx="466060" cy="489122"/>
          </a:xfrm>
          <a:custGeom>
            <a:avLst/>
            <a:gdLst/>
            <a:ahLst/>
            <a:cxnLst/>
            <a:rect l="l" t="t" r="r" b="b"/>
            <a:pathLst>
              <a:path w="621414" h="652163" extrusionOk="0">
                <a:moveTo>
                  <a:pt x="0" y="0"/>
                </a:moveTo>
                <a:lnTo>
                  <a:pt x="621414" y="0"/>
                </a:lnTo>
                <a:lnTo>
                  <a:pt x="621414" y="516112"/>
                </a:lnTo>
                <a:cubicBezTo>
                  <a:pt x="621414" y="591251"/>
                  <a:pt x="560502" y="652163"/>
                  <a:pt x="485363" y="652163"/>
                </a:cubicBezTo>
                <a:lnTo>
                  <a:pt x="0" y="652163"/>
                </a:lnTo>
                <a:close/>
              </a:path>
            </a:pathLst>
          </a:cu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Poppins"/>
              <a:ea typeface="Poppins"/>
              <a:cs typeface="Poppins"/>
              <a:sym typeface="Poppins"/>
            </a:endParaRPr>
          </a:p>
        </p:txBody>
      </p:sp>
      <p:sp>
        <p:nvSpPr>
          <p:cNvPr id="8" name="Google Shape;52;p13">
            <a:extLst>
              <a:ext uri="{FF2B5EF4-FFF2-40B4-BE49-F238E27FC236}">
                <a16:creationId xmlns:a16="http://schemas.microsoft.com/office/drawing/2014/main" id="{702EF015-FDA9-4B1D-B6DF-185720FF69FB}"/>
              </a:ext>
            </a:extLst>
          </p:cNvPr>
          <p:cNvSpPr txBox="1"/>
          <p:nvPr userDrawn="1"/>
        </p:nvSpPr>
        <p:spPr>
          <a:xfrm>
            <a:off x="61694" y="6498022"/>
            <a:ext cx="342672" cy="23083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fld id="{00000000-1234-1234-1234-123412341234}" type="slidenum">
              <a:rPr lang="id" sz="1100" b="1" i="0" u="none" strike="noStrike" cap="none">
                <a:solidFill>
                  <a:srgbClr val="F2F2F2"/>
                </a:solidFill>
                <a:latin typeface="Bricolage Grotesque Medium"/>
                <a:ea typeface="Bricolage Grotesque Medium"/>
                <a:cs typeface="Bricolage Grotesque Medium"/>
                <a:sym typeface="Bricolage Grotesque Medium"/>
              </a:rPr>
              <a:t>‹#›</a:t>
            </a:fld>
            <a:endParaRPr sz="1100" b="1" i="0" u="none" strike="noStrike" cap="none">
              <a:solidFill>
                <a:srgbClr val="F2F2F2"/>
              </a:solidFill>
              <a:latin typeface="Bricolage Grotesque Medium"/>
              <a:ea typeface="Bricolage Grotesque Medium"/>
              <a:cs typeface="Bricolage Grotesque Medium"/>
              <a:sym typeface="Bricolage Grotesque Medium"/>
            </a:endParaRPr>
          </a:p>
        </p:txBody>
      </p:sp>
      <p:sp>
        <p:nvSpPr>
          <p:cNvPr id="9" name="Google Shape;53;p13">
            <a:extLst>
              <a:ext uri="{FF2B5EF4-FFF2-40B4-BE49-F238E27FC236}">
                <a16:creationId xmlns:a16="http://schemas.microsoft.com/office/drawing/2014/main" id="{5A54A22A-8FBE-4DB2-BA6D-889154A9734A}"/>
              </a:ext>
            </a:extLst>
          </p:cNvPr>
          <p:cNvSpPr txBox="1"/>
          <p:nvPr userDrawn="1"/>
        </p:nvSpPr>
        <p:spPr>
          <a:xfrm>
            <a:off x="571296" y="6498022"/>
            <a:ext cx="1975960" cy="230833"/>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id" sz="1100" b="1" i="0" u="none" strike="noStrike" cap="none">
                <a:solidFill>
                  <a:schemeClr val="accent1"/>
                </a:solidFill>
                <a:latin typeface="Bricolage Grotesque Medium"/>
                <a:ea typeface="Bricolage Grotesque Medium"/>
                <a:cs typeface="Bricolage Grotesque Medium"/>
                <a:sym typeface="Bricolage Grotesque Medium"/>
              </a:rPr>
              <a:t>Pie Chart Infographic</a:t>
            </a:r>
            <a:endParaRPr sz="1100" b="1" i="0" u="none" strike="noStrike" cap="none">
              <a:solidFill>
                <a:schemeClr val="accent1"/>
              </a:solidFill>
              <a:latin typeface="Bricolage Grotesque Medium"/>
              <a:ea typeface="Bricolage Grotesque Medium"/>
              <a:cs typeface="Bricolage Grotesque Medium"/>
              <a:sym typeface="Bricolage Grotesque Medium"/>
            </a:endParaRPr>
          </a:p>
        </p:txBody>
      </p:sp>
    </p:spTree>
    <p:extLst>
      <p:ext uri="{BB962C8B-B14F-4D97-AF65-F5344CB8AC3E}">
        <p14:creationId xmlns:p14="http://schemas.microsoft.com/office/powerpoint/2010/main" val="1783567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87725-F6E0-4F37-8C51-12A0A77B2FD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E92CBC-752E-445B-AF77-2023CB5EF1D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DF7E39-59DD-4F6D-ADEE-17CB504E6EFE}"/>
              </a:ext>
            </a:extLst>
          </p:cNvPr>
          <p:cNvSpPr>
            <a:spLocks noGrp="1"/>
          </p:cNvSpPr>
          <p:nvPr>
            <p:ph type="dt" sz="half" idx="10"/>
          </p:nvPr>
        </p:nvSpPr>
        <p:spPr/>
        <p:txBody>
          <a:bodyPr/>
          <a:lstStyle/>
          <a:p>
            <a:fld id="{71BD10A0-B8D5-44D1-8B8D-1DD9C0BDBA25}" type="datetimeFigureOut">
              <a:rPr lang="en-US" smtClean="0"/>
              <a:t>6/24/2025</a:t>
            </a:fld>
            <a:endParaRPr lang="en-US"/>
          </a:p>
        </p:txBody>
      </p:sp>
      <p:sp>
        <p:nvSpPr>
          <p:cNvPr id="5" name="Footer Placeholder 4">
            <a:extLst>
              <a:ext uri="{FF2B5EF4-FFF2-40B4-BE49-F238E27FC236}">
                <a16:creationId xmlns:a16="http://schemas.microsoft.com/office/drawing/2014/main" id="{CDE47730-F290-422B-9D39-F05E28D94F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551661-4ABE-4CD3-BFCC-E8D1DE0C1370}"/>
              </a:ext>
            </a:extLst>
          </p:cNvPr>
          <p:cNvSpPr>
            <a:spLocks noGrp="1"/>
          </p:cNvSpPr>
          <p:nvPr>
            <p:ph type="sldNum" sz="quarter" idx="12"/>
          </p:nvPr>
        </p:nvSpPr>
        <p:spPr/>
        <p:txBody>
          <a:bodyPr/>
          <a:lstStyle/>
          <a:p>
            <a:fld id="{FD64F960-7E6A-4487-8F33-F780AA8D45C7}" type="slidenum">
              <a:rPr lang="en-US" smtClean="0"/>
              <a:t>‹#›</a:t>
            </a:fld>
            <a:endParaRPr lang="en-US"/>
          </a:p>
        </p:txBody>
      </p:sp>
    </p:spTree>
    <p:extLst>
      <p:ext uri="{BB962C8B-B14F-4D97-AF65-F5344CB8AC3E}">
        <p14:creationId xmlns:p14="http://schemas.microsoft.com/office/powerpoint/2010/main" val="897682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D72018-E069-43D9-B64E-BEFFD1E092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FCA6E2-7874-4B13-A1ED-F6CB38DF2EF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BD166B-BECA-4B60-AE7B-EBD76DD2E0F1}"/>
              </a:ext>
            </a:extLst>
          </p:cNvPr>
          <p:cNvSpPr>
            <a:spLocks noGrp="1"/>
          </p:cNvSpPr>
          <p:nvPr>
            <p:ph type="dt" sz="half" idx="10"/>
          </p:nvPr>
        </p:nvSpPr>
        <p:spPr/>
        <p:txBody>
          <a:bodyPr/>
          <a:lstStyle/>
          <a:p>
            <a:fld id="{71BD10A0-B8D5-44D1-8B8D-1DD9C0BDBA25}" type="datetimeFigureOut">
              <a:rPr lang="en-US" smtClean="0"/>
              <a:t>6/24/2025</a:t>
            </a:fld>
            <a:endParaRPr lang="en-US"/>
          </a:p>
        </p:txBody>
      </p:sp>
      <p:sp>
        <p:nvSpPr>
          <p:cNvPr id="5" name="Footer Placeholder 4">
            <a:extLst>
              <a:ext uri="{FF2B5EF4-FFF2-40B4-BE49-F238E27FC236}">
                <a16:creationId xmlns:a16="http://schemas.microsoft.com/office/drawing/2014/main" id="{3A712509-3F2F-4742-B58C-2AC7E327B8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08F3D1-0C3C-48F7-AE30-B3E4F4E81883}"/>
              </a:ext>
            </a:extLst>
          </p:cNvPr>
          <p:cNvSpPr>
            <a:spLocks noGrp="1"/>
          </p:cNvSpPr>
          <p:nvPr>
            <p:ph type="sldNum" sz="quarter" idx="12"/>
          </p:nvPr>
        </p:nvSpPr>
        <p:spPr/>
        <p:txBody>
          <a:bodyPr/>
          <a:lstStyle/>
          <a:p>
            <a:fld id="{FD64F960-7E6A-4487-8F33-F780AA8D45C7}" type="slidenum">
              <a:rPr lang="en-US" smtClean="0"/>
              <a:t>‹#›</a:t>
            </a:fld>
            <a:endParaRPr lang="en-US"/>
          </a:p>
        </p:txBody>
      </p:sp>
    </p:spTree>
    <p:extLst>
      <p:ext uri="{BB962C8B-B14F-4D97-AF65-F5344CB8AC3E}">
        <p14:creationId xmlns:p14="http://schemas.microsoft.com/office/powerpoint/2010/main" val="4293293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2A8A9-BEF4-48BB-9A7C-E37609293D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F8D84F-5FEB-4482-AED3-6FC5B4B0735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BADB54-CA40-4B76-8391-CFC2F64AFBB0}"/>
              </a:ext>
            </a:extLst>
          </p:cNvPr>
          <p:cNvSpPr>
            <a:spLocks noGrp="1"/>
          </p:cNvSpPr>
          <p:nvPr>
            <p:ph type="dt" sz="half" idx="10"/>
          </p:nvPr>
        </p:nvSpPr>
        <p:spPr/>
        <p:txBody>
          <a:bodyPr/>
          <a:lstStyle/>
          <a:p>
            <a:fld id="{71BD10A0-B8D5-44D1-8B8D-1DD9C0BDBA25}" type="datetimeFigureOut">
              <a:rPr lang="en-US" smtClean="0"/>
              <a:t>6/24/2025</a:t>
            </a:fld>
            <a:endParaRPr lang="en-US"/>
          </a:p>
        </p:txBody>
      </p:sp>
      <p:sp>
        <p:nvSpPr>
          <p:cNvPr id="5" name="Footer Placeholder 4">
            <a:extLst>
              <a:ext uri="{FF2B5EF4-FFF2-40B4-BE49-F238E27FC236}">
                <a16:creationId xmlns:a16="http://schemas.microsoft.com/office/drawing/2014/main" id="{793F4EA9-D850-48EF-9BF9-D732BA234F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454D8F-0262-4897-BAE4-33AA3A6DA176}"/>
              </a:ext>
            </a:extLst>
          </p:cNvPr>
          <p:cNvSpPr>
            <a:spLocks noGrp="1"/>
          </p:cNvSpPr>
          <p:nvPr>
            <p:ph type="sldNum" sz="quarter" idx="12"/>
          </p:nvPr>
        </p:nvSpPr>
        <p:spPr/>
        <p:txBody>
          <a:bodyPr/>
          <a:lstStyle/>
          <a:p>
            <a:fld id="{FD64F960-7E6A-4487-8F33-F780AA8D45C7}" type="slidenum">
              <a:rPr lang="en-US" smtClean="0"/>
              <a:t>‹#›</a:t>
            </a:fld>
            <a:endParaRPr lang="en-US"/>
          </a:p>
        </p:txBody>
      </p:sp>
    </p:spTree>
    <p:extLst>
      <p:ext uri="{BB962C8B-B14F-4D97-AF65-F5344CB8AC3E}">
        <p14:creationId xmlns:p14="http://schemas.microsoft.com/office/powerpoint/2010/main" val="419478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6C7C7-1C28-4B86-96A7-48F5B0A139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DDAF85-9378-4537-BBEC-4583FE33A8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F296B3D-68D2-428B-9940-735BA9914864}"/>
              </a:ext>
            </a:extLst>
          </p:cNvPr>
          <p:cNvSpPr>
            <a:spLocks noGrp="1"/>
          </p:cNvSpPr>
          <p:nvPr>
            <p:ph type="dt" sz="half" idx="10"/>
          </p:nvPr>
        </p:nvSpPr>
        <p:spPr/>
        <p:txBody>
          <a:bodyPr/>
          <a:lstStyle/>
          <a:p>
            <a:fld id="{71BD10A0-B8D5-44D1-8B8D-1DD9C0BDBA25}" type="datetimeFigureOut">
              <a:rPr lang="en-US" smtClean="0"/>
              <a:t>6/24/2025</a:t>
            </a:fld>
            <a:endParaRPr lang="en-US"/>
          </a:p>
        </p:txBody>
      </p:sp>
      <p:sp>
        <p:nvSpPr>
          <p:cNvPr id="5" name="Footer Placeholder 4">
            <a:extLst>
              <a:ext uri="{FF2B5EF4-FFF2-40B4-BE49-F238E27FC236}">
                <a16:creationId xmlns:a16="http://schemas.microsoft.com/office/drawing/2014/main" id="{0D435D97-70D2-4566-B534-AAFDC33F62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71308B-C55A-4FD5-A90B-D7A1E6876D5A}"/>
              </a:ext>
            </a:extLst>
          </p:cNvPr>
          <p:cNvSpPr>
            <a:spLocks noGrp="1"/>
          </p:cNvSpPr>
          <p:nvPr>
            <p:ph type="sldNum" sz="quarter" idx="12"/>
          </p:nvPr>
        </p:nvSpPr>
        <p:spPr/>
        <p:txBody>
          <a:bodyPr/>
          <a:lstStyle/>
          <a:p>
            <a:fld id="{FD64F960-7E6A-4487-8F33-F780AA8D45C7}" type="slidenum">
              <a:rPr lang="en-US" smtClean="0"/>
              <a:t>‹#›</a:t>
            </a:fld>
            <a:endParaRPr lang="en-US"/>
          </a:p>
        </p:txBody>
      </p:sp>
    </p:spTree>
    <p:extLst>
      <p:ext uri="{BB962C8B-B14F-4D97-AF65-F5344CB8AC3E}">
        <p14:creationId xmlns:p14="http://schemas.microsoft.com/office/powerpoint/2010/main" val="2278385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C3863-CBC4-4E5A-946B-5F0A4C0B54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3B19DB-551C-4389-AF46-46603102D0D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C0F363-E715-4B80-A6B8-5F857D1B2F9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9A26F0-B851-4A05-B724-BB31D6A21DA6}"/>
              </a:ext>
            </a:extLst>
          </p:cNvPr>
          <p:cNvSpPr>
            <a:spLocks noGrp="1"/>
          </p:cNvSpPr>
          <p:nvPr>
            <p:ph type="dt" sz="half" idx="10"/>
          </p:nvPr>
        </p:nvSpPr>
        <p:spPr/>
        <p:txBody>
          <a:bodyPr/>
          <a:lstStyle/>
          <a:p>
            <a:fld id="{71BD10A0-B8D5-44D1-8B8D-1DD9C0BDBA25}" type="datetimeFigureOut">
              <a:rPr lang="en-US" smtClean="0"/>
              <a:t>6/24/2025</a:t>
            </a:fld>
            <a:endParaRPr lang="en-US"/>
          </a:p>
        </p:txBody>
      </p:sp>
      <p:sp>
        <p:nvSpPr>
          <p:cNvPr id="6" name="Footer Placeholder 5">
            <a:extLst>
              <a:ext uri="{FF2B5EF4-FFF2-40B4-BE49-F238E27FC236}">
                <a16:creationId xmlns:a16="http://schemas.microsoft.com/office/drawing/2014/main" id="{1948728D-F2F1-4482-8661-B414B346A2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1269DD-1A00-4E41-9792-EE97B1F18853}"/>
              </a:ext>
            </a:extLst>
          </p:cNvPr>
          <p:cNvSpPr>
            <a:spLocks noGrp="1"/>
          </p:cNvSpPr>
          <p:nvPr>
            <p:ph type="sldNum" sz="quarter" idx="12"/>
          </p:nvPr>
        </p:nvSpPr>
        <p:spPr/>
        <p:txBody>
          <a:bodyPr/>
          <a:lstStyle/>
          <a:p>
            <a:fld id="{FD64F960-7E6A-4487-8F33-F780AA8D45C7}" type="slidenum">
              <a:rPr lang="en-US" smtClean="0"/>
              <a:t>‹#›</a:t>
            </a:fld>
            <a:endParaRPr lang="en-US"/>
          </a:p>
        </p:txBody>
      </p:sp>
    </p:spTree>
    <p:extLst>
      <p:ext uri="{BB962C8B-B14F-4D97-AF65-F5344CB8AC3E}">
        <p14:creationId xmlns:p14="http://schemas.microsoft.com/office/powerpoint/2010/main" val="3065404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0ADDC-2FBF-458F-9089-82864D6EFC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6293B54-97B4-46D8-922D-EFFD58A0CB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11617CB-8AA2-46D7-AB8A-90F541E6BD8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25E1B5-583D-4C09-8CB9-5E0CA0E4AE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9681604-AA20-4FA8-8513-CF32EA8CA04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27307D-7005-4D6E-BAF1-8B697E3E1546}"/>
              </a:ext>
            </a:extLst>
          </p:cNvPr>
          <p:cNvSpPr>
            <a:spLocks noGrp="1"/>
          </p:cNvSpPr>
          <p:nvPr>
            <p:ph type="dt" sz="half" idx="10"/>
          </p:nvPr>
        </p:nvSpPr>
        <p:spPr/>
        <p:txBody>
          <a:bodyPr/>
          <a:lstStyle/>
          <a:p>
            <a:fld id="{71BD10A0-B8D5-44D1-8B8D-1DD9C0BDBA25}" type="datetimeFigureOut">
              <a:rPr lang="en-US" smtClean="0"/>
              <a:t>6/24/2025</a:t>
            </a:fld>
            <a:endParaRPr lang="en-US"/>
          </a:p>
        </p:txBody>
      </p:sp>
      <p:sp>
        <p:nvSpPr>
          <p:cNvPr id="8" name="Footer Placeholder 7">
            <a:extLst>
              <a:ext uri="{FF2B5EF4-FFF2-40B4-BE49-F238E27FC236}">
                <a16:creationId xmlns:a16="http://schemas.microsoft.com/office/drawing/2014/main" id="{066279AD-1F80-4DFC-A4D9-CC3BA662EB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F8C64A-C2CD-44B8-A669-E54C4233769D}"/>
              </a:ext>
            </a:extLst>
          </p:cNvPr>
          <p:cNvSpPr>
            <a:spLocks noGrp="1"/>
          </p:cNvSpPr>
          <p:nvPr>
            <p:ph type="sldNum" sz="quarter" idx="12"/>
          </p:nvPr>
        </p:nvSpPr>
        <p:spPr/>
        <p:txBody>
          <a:bodyPr/>
          <a:lstStyle/>
          <a:p>
            <a:fld id="{FD64F960-7E6A-4487-8F33-F780AA8D45C7}" type="slidenum">
              <a:rPr lang="en-US" smtClean="0"/>
              <a:t>‹#›</a:t>
            </a:fld>
            <a:endParaRPr lang="en-US"/>
          </a:p>
        </p:txBody>
      </p:sp>
    </p:spTree>
    <p:extLst>
      <p:ext uri="{BB962C8B-B14F-4D97-AF65-F5344CB8AC3E}">
        <p14:creationId xmlns:p14="http://schemas.microsoft.com/office/powerpoint/2010/main" val="1021725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0164C-C44E-4277-9D19-4339ECAA3C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5CFD47-6DBA-43B2-8E95-AB5D15C9F17F}"/>
              </a:ext>
            </a:extLst>
          </p:cNvPr>
          <p:cNvSpPr>
            <a:spLocks noGrp="1"/>
          </p:cNvSpPr>
          <p:nvPr>
            <p:ph type="dt" sz="half" idx="10"/>
          </p:nvPr>
        </p:nvSpPr>
        <p:spPr/>
        <p:txBody>
          <a:bodyPr/>
          <a:lstStyle/>
          <a:p>
            <a:fld id="{71BD10A0-B8D5-44D1-8B8D-1DD9C0BDBA25}" type="datetimeFigureOut">
              <a:rPr lang="en-US" smtClean="0"/>
              <a:t>6/24/2025</a:t>
            </a:fld>
            <a:endParaRPr lang="en-US"/>
          </a:p>
        </p:txBody>
      </p:sp>
      <p:sp>
        <p:nvSpPr>
          <p:cNvPr id="4" name="Footer Placeholder 3">
            <a:extLst>
              <a:ext uri="{FF2B5EF4-FFF2-40B4-BE49-F238E27FC236}">
                <a16:creationId xmlns:a16="http://schemas.microsoft.com/office/drawing/2014/main" id="{82835CE1-1380-4663-B8A7-E68AC1794C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E7A9C4-0052-4A66-B5A4-E4EF3B91F757}"/>
              </a:ext>
            </a:extLst>
          </p:cNvPr>
          <p:cNvSpPr>
            <a:spLocks noGrp="1"/>
          </p:cNvSpPr>
          <p:nvPr>
            <p:ph type="sldNum" sz="quarter" idx="12"/>
          </p:nvPr>
        </p:nvSpPr>
        <p:spPr/>
        <p:txBody>
          <a:bodyPr/>
          <a:lstStyle/>
          <a:p>
            <a:fld id="{FD64F960-7E6A-4487-8F33-F780AA8D45C7}" type="slidenum">
              <a:rPr lang="en-US" smtClean="0"/>
              <a:t>‹#›</a:t>
            </a:fld>
            <a:endParaRPr lang="en-US"/>
          </a:p>
        </p:txBody>
      </p:sp>
    </p:spTree>
    <p:extLst>
      <p:ext uri="{BB962C8B-B14F-4D97-AF65-F5344CB8AC3E}">
        <p14:creationId xmlns:p14="http://schemas.microsoft.com/office/powerpoint/2010/main" val="1896069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6BC97C-F6AD-42DD-A12E-ABEA3C936A2F}"/>
              </a:ext>
            </a:extLst>
          </p:cNvPr>
          <p:cNvSpPr>
            <a:spLocks noGrp="1"/>
          </p:cNvSpPr>
          <p:nvPr>
            <p:ph type="dt" sz="half" idx="10"/>
          </p:nvPr>
        </p:nvSpPr>
        <p:spPr/>
        <p:txBody>
          <a:bodyPr/>
          <a:lstStyle/>
          <a:p>
            <a:fld id="{71BD10A0-B8D5-44D1-8B8D-1DD9C0BDBA25}" type="datetimeFigureOut">
              <a:rPr lang="en-US" smtClean="0"/>
              <a:t>6/24/2025</a:t>
            </a:fld>
            <a:endParaRPr lang="en-US"/>
          </a:p>
        </p:txBody>
      </p:sp>
      <p:sp>
        <p:nvSpPr>
          <p:cNvPr id="3" name="Footer Placeholder 2">
            <a:extLst>
              <a:ext uri="{FF2B5EF4-FFF2-40B4-BE49-F238E27FC236}">
                <a16:creationId xmlns:a16="http://schemas.microsoft.com/office/drawing/2014/main" id="{3A7960E1-A5F0-4736-84F6-37F22BEF3E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8AE00E-2AC7-4FFF-9BA1-AE3AC538A117}"/>
              </a:ext>
            </a:extLst>
          </p:cNvPr>
          <p:cNvSpPr>
            <a:spLocks noGrp="1"/>
          </p:cNvSpPr>
          <p:nvPr>
            <p:ph type="sldNum" sz="quarter" idx="12"/>
          </p:nvPr>
        </p:nvSpPr>
        <p:spPr/>
        <p:txBody>
          <a:bodyPr/>
          <a:lstStyle/>
          <a:p>
            <a:fld id="{FD64F960-7E6A-4487-8F33-F780AA8D45C7}" type="slidenum">
              <a:rPr lang="en-US" smtClean="0"/>
              <a:t>‹#›</a:t>
            </a:fld>
            <a:endParaRPr lang="en-US"/>
          </a:p>
        </p:txBody>
      </p:sp>
    </p:spTree>
    <p:extLst>
      <p:ext uri="{BB962C8B-B14F-4D97-AF65-F5344CB8AC3E}">
        <p14:creationId xmlns:p14="http://schemas.microsoft.com/office/powerpoint/2010/main" val="3014634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3E357-DFA5-4072-B0EA-3CEB5BA65A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0C37AC-ACB5-4CDC-8E7E-83D6CA8548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8BE4D8-C0CD-4E46-A7EB-59B17A0214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CADCAE5-6CB1-428B-B282-B57296E0A1B1}"/>
              </a:ext>
            </a:extLst>
          </p:cNvPr>
          <p:cNvSpPr>
            <a:spLocks noGrp="1"/>
          </p:cNvSpPr>
          <p:nvPr>
            <p:ph type="dt" sz="half" idx="10"/>
          </p:nvPr>
        </p:nvSpPr>
        <p:spPr/>
        <p:txBody>
          <a:bodyPr/>
          <a:lstStyle/>
          <a:p>
            <a:fld id="{71BD10A0-B8D5-44D1-8B8D-1DD9C0BDBA25}" type="datetimeFigureOut">
              <a:rPr lang="en-US" smtClean="0"/>
              <a:t>6/24/2025</a:t>
            </a:fld>
            <a:endParaRPr lang="en-US"/>
          </a:p>
        </p:txBody>
      </p:sp>
      <p:sp>
        <p:nvSpPr>
          <p:cNvPr id="6" name="Footer Placeholder 5">
            <a:extLst>
              <a:ext uri="{FF2B5EF4-FFF2-40B4-BE49-F238E27FC236}">
                <a16:creationId xmlns:a16="http://schemas.microsoft.com/office/drawing/2014/main" id="{9A8EB98E-CF87-4B4C-8535-CBF8A89505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D5089C-768A-40E8-93C0-7DC829B1BEA0}"/>
              </a:ext>
            </a:extLst>
          </p:cNvPr>
          <p:cNvSpPr>
            <a:spLocks noGrp="1"/>
          </p:cNvSpPr>
          <p:nvPr>
            <p:ph type="sldNum" sz="quarter" idx="12"/>
          </p:nvPr>
        </p:nvSpPr>
        <p:spPr/>
        <p:txBody>
          <a:bodyPr/>
          <a:lstStyle/>
          <a:p>
            <a:fld id="{FD64F960-7E6A-4487-8F33-F780AA8D45C7}" type="slidenum">
              <a:rPr lang="en-US" smtClean="0"/>
              <a:t>‹#›</a:t>
            </a:fld>
            <a:endParaRPr lang="en-US"/>
          </a:p>
        </p:txBody>
      </p:sp>
    </p:spTree>
    <p:extLst>
      <p:ext uri="{BB962C8B-B14F-4D97-AF65-F5344CB8AC3E}">
        <p14:creationId xmlns:p14="http://schemas.microsoft.com/office/powerpoint/2010/main" val="2898584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E847B-CF4F-4F17-9EDC-D6131687B9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9F18623-8246-4714-8F45-C70AAB4CDC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6BAF0CB-1F29-4370-A2FB-70AD2B255E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548CC5F-272E-4C26-8A66-E6AB70F33384}"/>
              </a:ext>
            </a:extLst>
          </p:cNvPr>
          <p:cNvSpPr>
            <a:spLocks noGrp="1"/>
          </p:cNvSpPr>
          <p:nvPr>
            <p:ph type="dt" sz="half" idx="10"/>
          </p:nvPr>
        </p:nvSpPr>
        <p:spPr/>
        <p:txBody>
          <a:bodyPr/>
          <a:lstStyle/>
          <a:p>
            <a:fld id="{71BD10A0-B8D5-44D1-8B8D-1DD9C0BDBA25}" type="datetimeFigureOut">
              <a:rPr lang="en-US" smtClean="0"/>
              <a:t>6/24/2025</a:t>
            </a:fld>
            <a:endParaRPr lang="en-US"/>
          </a:p>
        </p:txBody>
      </p:sp>
      <p:sp>
        <p:nvSpPr>
          <p:cNvPr id="6" name="Footer Placeholder 5">
            <a:extLst>
              <a:ext uri="{FF2B5EF4-FFF2-40B4-BE49-F238E27FC236}">
                <a16:creationId xmlns:a16="http://schemas.microsoft.com/office/drawing/2014/main" id="{72DA6021-EDCB-4973-A8A8-3C31A2F45B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754319-DB1E-4C4F-9851-8238B89ED93A}"/>
              </a:ext>
            </a:extLst>
          </p:cNvPr>
          <p:cNvSpPr>
            <a:spLocks noGrp="1"/>
          </p:cNvSpPr>
          <p:nvPr>
            <p:ph type="sldNum" sz="quarter" idx="12"/>
          </p:nvPr>
        </p:nvSpPr>
        <p:spPr/>
        <p:txBody>
          <a:bodyPr/>
          <a:lstStyle/>
          <a:p>
            <a:fld id="{FD64F960-7E6A-4487-8F33-F780AA8D45C7}" type="slidenum">
              <a:rPr lang="en-US" smtClean="0"/>
              <a:t>‹#›</a:t>
            </a:fld>
            <a:endParaRPr lang="en-US"/>
          </a:p>
        </p:txBody>
      </p:sp>
    </p:spTree>
    <p:extLst>
      <p:ext uri="{BB962C8B-B14F-4D97-AF65-F5344CB8AC3E}">
        <p14:creationId xmlns:p14="http://schemas.microsoft.com/office/powerpoint/2010/main" val="1855346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5301AD-A1FC-4C8A-9637-A0C2864E5A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CB2F017-7E44-4FC1-98A9-AE0EEBD62C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A4313F-B811-48A4-82E0-0C9C7274F8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BD10A0-B8D5-44D1-8B8D-1DD9C0BDBA25}" type="datetimeFigureOut">
              <a:rPr lang="en-US" smtClean="0"/>
              <a:t>6/24/2025</a:t>
            </a:fld>
            <a:endParaRPr lang="en-US"/>
          </a:p>
        </p:txBody>
      </p:sp>
      <p:sp>
        <p:nvSpPr>
          <p:cNvPr id="5" name="Footer Placeholder 4">
            <a:extLst>
              <a:ext uri="{FF2B5EF4-FFF2-40B4-BE49-F238E27FC236}">
                <a16:creationId xmlns:a16="http://schemas.microsoft.com/office/drawing/2014/main" id="{AF881212-1889-4CE9-80D7-6475B80ED8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4B90159-5F69-484D-8395-78A70DC0D0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64F960-7E6A-4487-8F33-F780AA8D45C7}" type="slidenum">
              <a:rPr lang="en-US" smtClean="0"/>
              <a:t>‹#›</a:t>
            </a:fld>
            <a:endParaRPr lang="en-US"/>
          </a:p>
        </p:txBody>
      </p:sp>
    </p:spTree>
    <p:extLst>
      <p:ext uri="{BB962C8B-B14F-4D97-AF65-F5344CB8AC3E}">
        <p14:creationId xmlns:p14="http://schemas.microsoft.com/office/powerpoint/2010/main" val="34705502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hyperlink" Target="https://en.wikipedia.org/wiki/Union_Jack" TargetMode="External"/><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hyperlink" Target="http://public-domain-image.com/free-images/flags-of-the-world/flag-of-india" TargetMode="External"/><Relationship Id="rId5" Type="http://schemas.openxmlformats.org/officeDocument/2006/relationships/image" Target="../media/image6.jpg"/><Relationship Id="rId10" Type="http://schemas.openxmlformats.org/officeDocument/2006/relationships/hyperlink" Target="https://tcatmon.com/wiki/M635" TargetMode="External"/><Relationship Id="rId4" Type="http://schemas.openxmlformats.org/officeDocument/2006/relationships/hyperlink" Target="https://en.wikipedia.org/wiki/File:Flag_of_Hong_Kong.svg" TargetMode="Externa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hyperlink" Target="https://tcatmon.com/wiki/M635"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1AA8E38B-0023-A75F-70C4-9F5E818122DC}"/>
              </a:ext>
            </a:extLst>
          </p:cNvPr>
          <p:cNvSpPr/>
          <p:nvPr/>
        </p:nvSpPr>
        <p:spPr>
          <a:xfrm>
            <a:off x="-25628" y="0"/>
            <a:ext cx="12217628" cy="6858000"/>
          </a:xfrm>
          <a:prstGeom prst="rect">
            <a:avLst/>
          </a:prstGeom>
          <a:solidFill>
            <a:srgbClr val="0037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EEA1B6B-41F1-4E78-954B-AEEE6C2CE1AA}"/>
              </a:ext>
            </a:extLst>
          </p:cNvPr>
          <p:cNvPicPr>
            <a:picLocks noChangeAspect="1"/>
          </p:cNvPicPr>
          <p:nvPr/>
        </p:nvPicPr>
        <p:blipFill rotWithShape="1">
          <a:blip r:embed="rId2">
            <a:extLst>
              <a:ext uri="{28A0092B-C50C-407E-A947-70E740481C1C}">
                <a14:useLocalDpi xmlns:a14="http://schemas.microsoft.com/office/drawing/2010/main" val="0"/>
              </a:ext>
            </a:extLst>
          </a:blip>
          <a:srcRect t="6450" r="26728" b="19416"/>
          <a:stretch/>
        </p:blipFill>
        <p:spPr>
          <a:xfrm>
            <a:off x="7403595" y="0"/>
            <a:ext cx="4788405" cy="6858000"/>
          </a:xfrm>
          <a:prstGeom prst="rect">
            <a:avLst/>
          </a:prstGeom>
        </p:spPr>
      </p:pic>
      <p:sp>
        <p:nvSpPr>
          <p:cNvPr id="22" name="TextBox 21">
            <a:extLst>
              <a:ext uri="{FF2B5EF4-FFF2-40B4-BE49-F238E27FC236}">
                <a16:creationId xmlns:a16="http://schemas.microsoft.com/office/drawing/2014/main" id="{091BEE3E-7DB7-9414-2E97-BE9301254CF5}"/>
              </a:ext>
            </a:extLst>
          </p:cNvPr>
          <p:cNvSpPr txBox="1"/>
          <p:nvPr/>
        </p:nvSpPr>
        <p:spPr>
          <a:xfrm>
            <a:off x="706569" y="2971114"/>
            <a:ext cx="10753234" cy="1057588"/>
          </a:xfrm>
          <a:prstGeom prst="rect">
            <a:avLst/>
          </a:prstGeom>
          <a:noFill/>
        </p:spPr>
        <p:txBody>
          <a:bodyPr wrap="square" lIns="72000" tIns="36000" rIns="72000" bIns="36000" rtlCol="0">
            <a:spAutoFit/>
          </a:bodyPr>
          <a:lstStyle/>
          <a:p>
            <a:pPr lvl="0" algn="ctr" defTabSz="1828800">
              <a:defRPr/>
            </a:pPr>
            <a:r>
              <a:rPr lang="mn-MN" sz="3600" b="1" kern="0" dirty="0">
                <a:solidFill>
                  <a:srgbClr val="F9CF00"/>
                </a:solidFill>
                <a:latin typeface="Montserrat" pitchFamily="2" charset="0"/>
                <a:ea typeface="Roboto" panose="02000000000000000000" pitchFamily="2" charset="0"/>
                <a:cs typeface="Arial" panose="020B0604020202020204" pitchFamily="34" charset="0"/>
              </a:rPr>
              <a:t>ГЭР БҮЛ, ХҮҮХДИЙН ХЭРГИЙН ШҮҮХ</a:t>
            </a:r>
          </a:p>
          <a:p>
            <a:pPr lvl="0" algn="ctr" defTabSz="1828800">
              <a:defRPr/>
            </a:pPr>
            <a:r>
              <a:rPr lang="mn-MN" sz="2800" kern="0" dirty="0">
                <a:solidFill>
                  <a:schemeClr val="bg1"/>
                </a:solidFill>
                <a:latin typeface="Montserrat" pitchFamily="2" charset="0"/>
                <a:ea typeface="Roboto" panose="02000000000000000000" pitchFamily="2" charset="0"/>
                <a:cs typeface="Arial" panose="020B0604020202020204" pitchFamily="34" charset="0"/>
              </a:rPr>
              <a:t>/Үзэл баримтлал,</a:t>
            </a:r>
            <a:r>
              <a:rPr lang="en-US" sz="2800" kern="0" dirty="0">
                <a:solidFill>
                  <a:schemeClr val="bg1"/>
                </a:solidFill>
                <a:latin typeface="Montserrat" pitchFamily="2" charset="0"/>
                <a:ea typeface="Roboto" panose="02000000000000000000" pitchFamily="2" charset="0"/>
                <a:cs typeface="Arial" panose="020B0604020202020204" pitchFamily="34" charset="0"/>
              </a:rPr>
              <a:t> </a:t>
            </a:r>
            <a:r>
              <a:rPr lang="mn-MN" sz="2800" kern="0" dirty="0">
                <a:solidFill>
                  <a:schemeClr val="bg1"/>
                </a:solidFill>
                <a:latin typeface="Montserrat" pitchFamily="2" charset="0"/>
                <a:ea typeface="Roboto" panose="02000000000000000000" pitchFamily="2" charset="0"/>
                <a:cs typeface="Arial" panose="020B0604020202020204" pitchFamily="34" charset="0"/>
              </a:rPr>
              <a:t>бүтэц, харьяалал, монголын загвар</a:t>
            </a:r>
            <a:r>
              <a:rPr lang="mn-MN" sz="2800" b="1" kern="0" dirty="0">
                <a:solidFill>
                  <a:schemeClr val="bg1"/>
                </a:solidFill>
                <a:latin typeface="Montserrat" pitchFamily="2" charset="0"/>
                <a:ea typeface="Roboto" panose="02000000000000000000" pitchFamily="2" charset="0"/>
                <a:cs typeface="Arial" panose="020B0604020202020204" pitchFamily="34" charset="0"/>
              </a:rPr>
              <a:t>/</a:t>
            </a:r>
          </a:p>
        </p:txBody>
      </p:sp>
      <p:sp>
        <p:nvSpPr>
          <p:cNvPr id="25" name="TextBox 24">
            <a:extLst>
              <a:ext uri="{FF2B5EF4-FFF2-40B4-BE49-F238E27FC236}">
                <a16:creationId xmlns:a16="http://schemas.microsoft.com/office/drawing/2014/main" id="{C09045FC-DAE0-DF18-B37E-8EAE6831851F}"/>
              </a:ext>
            </a:extLst>
          </p:cNvPr>
          <p:cNvSpPr txBox="1"/>
          <p:nvPr/>
        </p:nvSpPr>
        <p:spPr>
          <a:xfrm>
            <a:off x="1150968" y="4268022"/>
            <a:ext cx="9864436" cy="338554"/>
          </a:xfrm>
          <a:prstGeom prst="rect">
            <a:avLst/>
          </a:prstGeom>
          <a:noFill/>
        </p:spPr>
        <p:txBody>
          <a:bodyPr wrap="square">
            <a:spAutoFit/>
          </a:bodyPr>
          <a:lstStyle/>
          <a:p>
            <a:pPr algn="ctr">
              <a:spcAft>
                <a:spcPts val="800"/>
              </a:spcAft>
            </a:pPr>
            <a:r>
              <a:rPr lang="mn-MN" sz="1600" dirty="0">
                <a:solidFill>
                  <a:schemeClr val="bg1"/>
                </a:solidFill>
                <a:latin typeface="Montserrat" pitchFamily="2" charset="0"/>
                <a:ea typeface="Calibri" panose="020F0502020204030204" pitchFamily="34" charset="0"/>
                <a:cs typeface="Arial" panose="020B0604020202020204" pitchFamily="34" charset="0"/>
              </a:rPr>
              <a:t>Илтгэгч: Танхимын Тэргүүн </a:t>
            </a:r>
            <a:r>
              <a:rPr lang="mn-MN" sz="1600" b="1" dirty="0">
                <a:solidFill>
                  <a:schemeClr val="bg1"/>
                </a:solidFill>
                <a:effectLst/>
                <a:latin typeface="Montserrat" pitchFamily="2" charset="0"/>
                <a:ea typeface="Calibri" panose="020F0502020204030204" pitchFamily="34" charset="0"/>
                <a:cs typeface="Arial" panose="020B0604020202020204" pitchFamily="34" charset="0"/>
              </a:rPr>
              <a:t>Ч.ХОСБАЯР </a:t>
            </a:r>
            <a:r>
              <a:rPr lang="en-US" sz="1600" b="1" dirty="0">
                <a:solidFill>
                  <a:schemeClr val="bg1"/>
                </a:solidFill>
                <a:effectLst/>
                <a:latin typeface="Montserrat" pitchFamily="2" charset="0"/>
                <a:ea typeface="Calibri" panose="020F0502020204030204" pitchFamily="34" charset="0"/>
                <a:cs typeface="Arial" panose="020B0604020202020204" pitchFamily="34" charset="0"/>
              </a:rPr>
              <a:t>(Ph. </a:t>
            </a:r>
            <a:r>
              <a:rPr lang="en-US" sz="1600" b="1" dirty="0">
                <a:solidFill>
                  <a:schemeClr val="bg1"/>
                </a:solidFill>
                <a:latin typeface="Montserrat" pitchFamily="2" charset="0"/>
                <a:ea typeface="Calibri" panose="020F0502020204030204" pitchFamily="34" charset="0"/>
                <a:cs typeface="Arial" panose="020B0604020202020204" pitchFamily="34" charset="0"/>
              </a:rPr>
              <a:t>D</a:t>
            </a:r>
            <a:r>
              <a:rPr lang="en-US" sz="1600" b="1" dirty="0">
                <a:solidFill>
                  <a:schemeClr val="bg1"/>
                </a:solidFill>
                <a:effectLst/>
                <a:latin typeface="Montserrat" pitchFamily="2" charset="0"/>
                <a:ea typeface="Calibri" panose="020F0502020204030204" pitchFamily="34" charset="0"/>
                <a:cs typeface="Arial" panose="020B0604020202020204" pitchFamily="34" charset="0"/>
              </a:rPr>
              <a:t>)</a:t>
            </a:r>
            <a:endParaRPr lang="en-US" sz="1600" dirty="0">
              <a:solidFill>
                <a:schemeClr val="bg1"/>
              </a:solidFill>
              <a:effectLst/>
              <a:latin typeface="Montserrat" pitchFamily="2" charset="0"/>
              <a:ea typeface="Calibri" panose="020F050202020403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FDF92CAD-94C5-549D-8F8C-57DEF5E2216D}"/>
              </a:ext>
            </a:extLst>
          </p:cNvPr>
          <p:cNvSpPr txBox="1"/>
          <p:nvPr/>
        </p:nvSpPr>
        <p:spPr>
          <a:xfrm>
            <a:off x="3041650" y="6031778"/>
            <a:ext cx="6108700" cy="277640"/>
          </a:xfrm>
          <a:prstGeom prst="rect">
            <a:avLst/>
          </a:prstGeom>
          <a:noFill/>
        </p:spPr>
        <p:txBody>
          <a:bodyPr wrap="square">
            <a:spAutoFit/>
          </a:bodyPr>
          <a:lstStyle/>
          <a:p>
            <a:pPr algn="ctr">
              <a:lnSpc>
                <a:spcPts val="1400"/>
              </a:lnSpc>
              <a:spcAft>
                <a:spcPts val="800"/>
              </a:spcAft>
            </a:pPr>
            <a:r>
              <a:rPr lang="mn-MN" sz="1600" dirty="0">
                <a:solidFill>
                  <a:schemeClr val="bg1"/>
                </a:solidFill>
                <a:effectLst/>
                <a:latin typeface="Montserrat" pitchFamily="2" charset="0"/>
                <a:ea typeface="Calibri" panose="020F0502020204030204" pitchFamily="34" charset="0"/>
                <a:cs typeface="Arial" panose="020B0604020202020204" pitchFamily="34" charset="0"/>
              </a:rPr>
              <a:t>Улаанбаатар</a:t>
            </a:r>
            <a:r>
              <a:rPr lang="en-US" sz="1600" dirty="0">
                <a:solidFill>
                  <a:schemeClr val="bg1"/>
                </a:solidFill>
                <a:latin typeface="Montserrat" pitchFamily="2" charset="0"/>
                <a:ea typeface="Calibri" panose="020F0502020204030204" pitchFamily="34" charset="0"/>
                <a:cs typeface="Arial" panose="020B0604020202020204" pitchFamily="34" charset="0"/>
              </a:rPr>
              <a:t> </a:t>
            </a:r>
            <a:r>
              <a:rPr lang="mn-MN" sz="1600" dirty="0">
                <a:solidFill>
                  <a:schemeClr val="bg1"/>
                </a:solidFill>
                <a:effectLst/>
                <a:latin typeface="Montserrat" pitchFamily="2" charset="0"/>
                <a:ea typeface="Calibri" panose="020F0502020204030204" pitchFamily="34" charset="0"/>
                <a:cs typeface="Arial" panose="020B0604020202020204" pitchFamily="34" charset="0"/>
              </a:rPr>
              <a:t>2025 он</a:t>
            </a:r>
            <a:endParaRPr lang="en-US" sz="1600" dirty="0">
              <a:solidFill>
                <a:schemeClr val="bg1"/>
              </a:solidFill>
              <a:effectLst/>
              <a:latin typeface="Montserrat" pitchFamily="2" charset="0"/>
              <a:ea typeface="Calibri" panose="020F050202020403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C0BCB7B8-DB70-457F-A01A-C46C52D4E015}"/>
              </a:ext>
            </a:extLst>
          </p:cNvPr>
          <p:cNvGrpSpPr/>
          <p:nvPr/>
        </p:nvGrpSpPr>
        <p:grpSpPr>
          <a:xfrm>
            <a:off x="5294669" y="535345"/>
            <a:ext cx="1602663" cy="2068155"/>
            <a:chOff x="5061796" y="363248"/>
            <a:chExt cx="1648834" cy="2127736"/>
          </a:xfrm>
        </p:grpSpPr>
        <p:pic>
          <p:nvPicPr>
            <p:cNvPr id="7" name="Picture 6">
              <a:extLst>
                <a:ext uri="{FF2B5EF4-FFF2-40B4-BE49-F238E27FC236}">
                  <a16:creationId xmlns:a16="http://schemas.microsoft.com/office/drawing/2014/main" id="{D7BBA9C4-0451-48A0-9A8F-194397CB5A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4345" y="363248"/>
              <a:ext cx="1443737" cy="1567596"/>
            </a:xfrm>
            <a:prstGeom prst="rect">
              <a:avLst/>
            </a:prstGeom>
          </p:spPr>
        </p:pic>
        <p:sp>
          <p:nvSpPr>
            <p:cNvPr id="18" name="TextBox 17">
              <a:extLst>
                <a:ext uri="{FF2B5EF4-FFF2-40B4-BE49-F238E27FC236}">
                  <a16:creationId xmlns:a16="http://schemas.microsoft.com/office/drawing/2014/main" id="{F3DE0DD1-05D1-4362-A7E2-65D918E8449F}"/>
                </a:ext>
              </a:extLst>
            </p:cNvPr>
            <p:cNvSpPr txBox="1"/>
            <p:nvPr/>
          </p:nvSpPr>
          <p:spPr>
            <a:xfrm>
              <a:off x="5061796" y="2029319"/>
              <a:ext cx="1648834" cy="461665"/>
            </a:xfrm>
            <a:prstGeom prst="rect">
              <a:avLst/>
            </a:prstGeom>
            <a:noFill/>
          </p:spPr>
          <p:txBody>
            <a:bodyPr wrap="square">
              <a:spAutoFit/>
            </a:bodyPr>
            <a:lstStyle/>
            <a:p>
              <a:pPr algn="ctr">
                <a:spcAft>
                  <a:spcPts val="800"/>
                </a:spcAft>
              </a:pPr>
              <a:r>
                <a:rPr lang="mn-MN" sz="1200" dirty="0">
                  <a:solidFill>
                    <a:schemeClr val="bg1"/>
                  </a:solidFill>
                  <a:effectLst/>
                  <a:latin typeface="Arial" panose="020B0604020202020204" pitchFamily="34" charset="0"/>
                  <a:ea typeface="Calibri" panose="020F0502020204030204" pitchFamily="34" charset="0"/>
                  <a:cs typeface="Arial" panose="020B0604020202020204" pitchFamily="34" charset="0"/>
                </a:rPr>
                <a:t>ЭРҮҮГИЙН ХЭРГИЙН ТАНХИМ</a:t>
              </a:r>
              <a:endParaRPr lang="en-US" sz="12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3" name="Picture 2">
            <a:extLst>
              <a:ext uri="{FF2B5EF4-FFF2-40B4-BE49-F238E27FC236}">
                <a16:creationId xmlns:a16="http://schemas.microsoft.com/office/drawing/2014/main" id="{68B90F2D-BE51-4E2A-970C-2C1CBBDBEA94}"/>
              </a:ext>
            </a:extLst>
          </p:cNvPr>
          <p:cNvPicPr>
            <a:picLocks noChangeAspect="1"/>
          </p:cNvPicPr>
          <p:nvPr/>
        </p:nvPicPr>
        <p:blipFill rotWithShape="1">
          <a:blip r:embed="rId4">
            <a:extLst>
              <a:ext uri="{28A0092B-C50C-407E-A947-70E740481C1C}">
                <a14:useLocalDpi xmlns:a14="http://schemas.microsoft.com/office/drawing/2010/main" val="0"/>
              </a:ext>
            </a:extLst>
          </a:blip>
          <a:srcRect l="43520" b="51034"/>
          <a:stretch/>
        </p:blipFill>
        <p:spPr>
          <a:xfrm>
            <a:off x="-25628" y="3499908"/>
            <a:ext cx="3873400" cy="3358092"/>
          </a:xfrm>
          <a:prstGeom prst="rect">
            <a:avLst/>
          </a:prstGeom>
        </p:spPr>
      </p:pic>
    </p:spTree>
    <p:extLst>
      <p:ext uri="{BB962C8B-B14F-4D97-AF65-F5344CB8AC3E}">
        <p14:creationId xmlns:p14="http://schemas.microsoft.com/office/powerpoint/2010/main" val="658014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DC78C7-D7BE-462B-9394-3659A4AA32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11" name="Group 110">
            <a:extLst>
              <a:ext uri="{FF2B5EF4-FFF2-40B4-BE49-F238E27FC236}">
                <a16:creationId xmlns:a16="http://schemas.microsoft.com/office/drawing/2014/main" id="{0FD45509-997C-4B46-9AC4-3CC29223BA9A}"/>
              </a:ext>
            </a:extLst>
          </p:cNvPr>
          <p:cNvGrpSpPr/>
          <p:nvPr/>
        </p:nvGrpSpPr>
        <p:grpSpPr>
          <a:xfrm>
            <a:off x="0" y="6369685"/>
            <a:ext cx="4102100" cy="489122"/>
            <a:chOff x="0" y="6369685"/>
            <a:chExt cx="4102100" cy="489122"/>
          </a:xfrm>
        </p:grpSpPr>
        <p:sp>
          <p:nvSpPr>
            <p:cNvPr id="126" name="Google Shape;51;p13">
              <a:extLst>
                <a:ext uri="{FF2B5EF4-FFF2-40B4-BE49-F238E27FC236}">
                  <a16:creationId xmlns:a16="http://schemas.microsoft.com/office/drawing/2014/main" id="{66530F99-E903-4656-BECE-FEF152922211}"/>
                </a:ext>
              </a:extLst>
            </p:cNvPr>
            <p:cNvSpPr/>
            <p:nvPr/>
          </p:nvSpPr>
          <p:spPr>
            <a:xfrm rot="10800000" flipH="1">
              <a:off x="0" y="6369685"/>
              <a:ext cx="466060" cy="489122"/>
            </a:xfrm>
            <a:custGeom>
              <a:avLst/>
              <a:gdLst/>
              <a:ahLst/>
              <a:cxnLst/>
              <a:rect l="l" t="t" r="r" b="b"/>
              <a:pathLst>
                <a:path w="621414" h="652163" extrusionOk="0">
                  <a:moveTo>
                    <a:pt x="0" y="0"/>
                  </a:moveTo>
                  <a:lnTo>
                    <a:pt x="621414" y="0"/>
                  </a:lnTo>
                  <a:lnTo>
                    <a:pt x="621414" y="516112"/>
                  </a:lnTo>
                  <a:cubicBezTo>
                    <a:pt x="621414" y="591251"/>
                    <a:pt x="560502" y="652163"/>
                    <a:pt x="485363" y="652163"/>
                  </a:cubicBezTo>
                  <a:lnTo>
                    <a:pt x="0" y="652163"/>
                  </a:lnTo>
                  <a:close/>
                </a:path>
              </a:pathLst>
            </a:custGeom>
            <a:solidFill>
              <a:srgbClr val="0037D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37D2"/>
                </a:solidFill>
                <a:latin typeface="Poppins"/>
                <a:ea typeface="Poppins"/>
                <a:cs typeface="Poppins"/>
                <a:sym typeface="Poppins"/>
              </a:endParaRPr>
            </a:p>
          </p:txBody>
        </p:sp>
        <p:sp>
          <p:nvSpPr>
            <p:cNvPr id="127" name="Google Shape;52;p13">
              <a:extLst>
                <a:ext uri="{FF2B5EF4-FFF2-40B4-BE49-F238E27FC236}">
                  <a16:creationId xmlns:a16="http://schemas.microsoft.com/office/drawing/2014/main" id="{7AC631FD-3488-45F8-8A8E-88FF5A2E7A27}"/>
                </a:ext>
              </a:extLst>
            </p:cNvPr>
            <p:cNvSpPr txBox="1"/>
            <p:nvPr/>
          </p:nvSpPr>
          <p:spPr>
            <a:xfrm>
              <a:off x="61694" y="6498829"/>
              <a:ext cx="342672" cy="23083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fld id="{00000000-1234-1234-1234-123412341234}" type="slidenum">
                <a:rPr lang="id" sz="1100" b="1" i="0" u="none" strike="noStrike" cap="none">
                  <a:solidFill>
                    <a:srgbClr val="F2F2F2"/>
                  </a:solidFill>
                  <a:latin typeface="Bricolage Grotesque Medium"/>
                  <a:ea typeface="Bricolage Grotesque Medium"/>
                  <a:cs typeface="Bricolage Grotesque Medium"/>
                  <a:sym typeface="Bricolage Grotesque Medium"/>
                </a:rPr>
                <a:t>10</a:t>
              </a:fld>
              <a:endParaRPr sz="1100" b="1" i="0" u="none" strike="noStrike" cap="none">
                <a:solidFill>
                  <a:srgbClr val="F2F2F2"/>
                </a:solidFill>
                <a:latin typeface="Bricolage Grotesque Medium"/>
                <a:ea typeface="Bricolage Grotesque Medium"/>
                <a:cs typeface="Bricolage Grotesque Medium"/>
                <a:sym typeface="Bricolage Grotesque Medium"/>
              </a:endParaRPr>
            </a:p>
          </p:txBody>
        </p:sp>
        <p:sp>
          <p:nvSpPr>
            <p:cNvPr id="128" name="Google Shape;53;p13">
              <a:extLst>
                <a:ext uri="{FF2B5EF4-FFF2-40B4-BE49-F238E27FC236}">
                  <a16:creationId xmlns:a16="http://schemas.microsoft.com/office/drawing/2014/main" id="{DF77B276-BF48-41A3-8763-2662940DDEB5}"/>
                </a:ext>
              </a:extLst>
            </p:cNvPr>
            <p:cNvSpPr txBox="1"/>
            <p:nvPr/>
          </p:nvSpPr>
          <p:spPr>
            <a:xfrm>
              <a:off x="571296" y="6511529"/>
              <a:ext cx="3530804" cy="238497"/>
            </a:xfrm>
            <a:prstGeom prst="rect">
              <a:avLst/>
            </a:prstGeom>
            <a:noFill/>
            <a:ln>
              <a:noFill/>
            </a:ln>
          </p:spPr>
          <p:txBody>
            <a:bodyPr spcFirstLastPara="1" wrap="square" lIns="68575" tIns="34275" rIns="68575" bIns="34275" anchor="t" anchorCtr="0">
              <a:spAutoFit/>
            </a:bodyPr>
            <a:lstStyle/>
            <a:p>
              <a:pPr lvl="0" defTabSz="1828800">
                <a:defRPr/>
              </a:pPr>
              <a:r>
                <a:rPr lang="mn-MN" sz="1100" b="1" kern="0" dirty="0">
                  <a:solidFill>
                    <a:srgbClr val="B5BED1"/>
                  </a:solidFill>
                  <a:latin typeface="Montserrat" pitchFamily="2" charset="0"/>
                  <a:ea typeface="Roboto" panose="02000000000000000000" pitchFamily="2" charset="0"/>
                  <a:cs typeface="Arial" panose="020B0604020202020204" pitchFamily="34" charset="0"/>
                </a:rPr>
                <a:t>Гэр бүл, хүүхдийн хэргийн шүүх</a:t>
              </a:r>
            </a:p>
          </p:txBody>
        </p:sp>
      </p:grpSp>
      <p:sp>
        <p:nvSpPr>
          <p:cNvPr id="129" name="Rectangle 128">
            <a:extLst>
              <a:ext uri="{FF2B5EF4-FFF2-40B4-BE49-F238E27FC236}">
                <a16:creationId xmlns:a16="http://schemas.microsoft.com/office/drawing/2014/main" id="{21BDCFBF-9FCB-489A-8AD9-32D800CDD6E8}"/>
              </a:ext>
            </a:extLst>
          </p:cNvPr>
          <p:cNvSpPr/>
          <p:nvPr/>
        </p:nvSpPr>
        <p:spPr>
          <a:xfrm flipV="1">
            <a:off x="0" y="266698"/>
            <a:ext cx="247650" cy="761999"/>
          </a:xfrm>
          <a:prstGeom prst="rect">
            <a:avLst/>
          </a:prstGeom>
          <a:solidFill>
            <a:srgbClr val="0037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Google Shape;743;p31">
            <a:extLst>
              <a:ext uri="{FF2B5EF4-FFF2-40B4-BE49-F238E27FC236}">
                <a16:creationId xmlns:a16="http://schemas.microsoft.com/office/drawing/2014/main" id="{FE410B60-A5AF-4547-8DA5-CD3B21677217}"/>
              </a:ext>
            </a:extLst>
          </p:cNvPr>
          <p:cNvSpPr txBox="1"/>
          <p:nvPr/>
        </p:nvSpPr>
        <p:spPr>
          <a:xfrm>
            <a:off x="546100" y="359171"/>
            <a:ext cx="4438955" cy="577051"/>
          </a:xfrm>
          <a:prstGeom prst="rect">
            <a:avLst/>
          </a:prstGeom>
          <a:noFill/>
          <a:ln>
            <a:noFill/>
          </a:ln>
        </p:spPr>
        <p:txBody>
          <a:bodyPr spcFirstLastPara="1" wrap="square" lIns="68575" tIns="34275" rIns="68575" bIns="34275" anchor="t" anchorCtr="0">
            <a:spAutoFit/>
          </a:bodyPr>
          <a:lstStyle/>
          <a:p>
            <a:pPr marL="0" marR="0" lvl="0" indent="0" rtl="0">
              <a:spcBef>
                <a:spcPts val="0"/>
              </a:spcBef>
              <a:spcAft>
                <a:spcPts val="0"/>
              </a:spcAft>
              <a:buNone/>
            </a:pPr>
            <a:r>
              <a:rPr lang="mn-MN" sz="3300" b="1" dirty="0">
                <a:solidFill>
                  <a:schemeClr val="tx1">
                    <a:lumMod val="85000"/>
                    <a:lumOff val="15000"/>
                  </a:schemeClr>
                </a:solidFill>
                <a:latin typeface="Bricolage Grotesque Medium"/>
                <a:ea typeface="Bricolage Grotesque Medium"/>
                <a:cs typeface="Bricolage Grotesque Medium"/>
                <a:sym typeface="Bricolage Grotesque Medium"/>
              </a:rPr>
              <a:t>Шүүгч</a:t>
            </a:r>
            <a:endParaRPr lang="en-US" sz="3300" b="1" dirty="0">
              <a:solidFill>
                <a:schemeClr val="tx1">
                  <a:lumMod val="85000"/>
                  <a:lumOff val="15000"/>
                </a:schemeClr>
              </a:solidFill>
              <a:latin typeface="Bricolage Grotesque Medium"/>
              <a:ea typeface="Bricolage Grotesque Medium"/>
              <a:cs typeface="Bricolage Grotesque Medium"/>
              <a:sym typeface="Bricolage Grotesque Medium"/>
            </a:endParaRPr>
          </a:p>
        </p:txBody>
      </p:sp>
      <p:sp>
        <p:nvSpPr>
          <p:cNvPr id="18" name="Content Placeholder 2">
            <a:extLst>
              <a:ext uri="{FF2B5EF4-FFF2-40B4-BE49-F238E27FC236}">
                <a16:creationId xmlns:a16="http://schemas.microsoft.com/office/drawing/2014/main" id="{BF1D7874-D464-4655-9EB0-7411BA6D47F1}"/>
              </a:ext>
            </a:extLst>
          </p:cNvPr>
          <p:cNvSpPr txBox="1">
            <a:spLocks/>
          </p:cNvSpPr>
          <p:nvPr/>
        </p:nvSpPr>
        <p:spPr>
          <a:xfrm>
            <a:off x="1638300" y="-2853253"/>
            <a:ext cx="9601200" cy="36536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dirty="0">
              <a:latin typeface="Montserrat" pitchFamily="2" charset="0"/>
            </a:endParaRPr>
          </a:p>
        </p:txBody>
      </p:sp>
      <p:graphicFrame>
        <p:nvGraphicFramePr>
          <p:cNvPr id="2" name="Table 1">
            <a:extLst>
              <a:ext uri="{FF2B5EF4-FFF2-40B4-BE49-F238E27FC236}">
                <a16:creationId xmlns:a16="http://schemas.microsoft.com/office/drawing/2014/main" id="{68AAAB62-3924-434D-8E11-1A79EC2CA149}"/>
              </a:ext>
            </a:extLst>
          </p:cNvPr>
          <p:cNvGraphicFramePr>
            <a:graphicFrameLocks noGrp="1"/>
          </p:cNvGraphicFramePr>
          <p:nvPr>
            <p:extLst>
              <p:ext uri="{D42A27DB-BD31-4B8C-83A1-F6EECF244321}">
                <p14:modId xmlns:p14="http://schemas.microsoft.com/office/powerpoint/2010/main" val="2763018494"/>
              </p:ext>
            </p:extLst>
          </p:nvPr>
        </p:nvGraphicFramePr>
        <p:xfrm>
          <a:off x="698500" y="1689363"/>
          <a:ext cx="10795000" cy="3928535"/>
        </p:xfrm>
        <a:graphic>
          <a:graphicData uri="http://schemas.openxmlformats.org/drawingml/2006/table">
            <a:tbl>
              <a:tblPr bandRow="1">
                <a:tableStyleId>{3B4B98B0-60AC-42C2-AFA5-B58CD77FA1E5}</a:tableStyleId>
              </a:tblPr>
              <a:tblGrid>
                <a:gridCol w="10795000">
                  <a:extLst>
                    <a:ext uri="{9D8B030D-6E8A-4147-A177-3AD203B41FA5}">
                      <a16:colId xmlns:a16="http://schemas.microsoft.com/office/drawing/2014/main" val="677068697"/>
                    </a:ext>
                  </a:extLst>
                </a:gridCol>
              </a:tblGrid>
              <a:tr h="785707">
                <a:tc>
                  <a:txBody>
                    <a:bodyPr/>
                    <a:lstStyle/>
                    <a:p>
                      <a:pPr marL="342900" marR="0" lvl="0" indent="-342900" algn="l" defTabSz="914400" rtl="0" eaLnBrk="1" fontAlgn="auto" latinLnBrk="0" hangingPunct="1">
                        <a:lnSpc>
                          <a:spcPct val="100000"/>
                        </a:lnSpc>
                        <a:spcBef>
                          <a:spcPts val="0"/>
                        </a:spcBef>
                        <a:spcAft>
                          <a:spcPts val="0"/>
                        </a:spcAft>
                        <a:buClr>
                          <a:srgbClr val="4472C4"/>
                        </a:buClr>
                        <a:buSzTx/>
                        <a:buFont typeface="Wingdings" panose="05000000000000000000" pitchFamily="2" charset="2"/>
                        <a:buChar char="§"/>
                        <a:tabLst/>
                        <a:defRPr/>
                      </a:pPr>
                      <a:r>
                        <a:rPr lang="mn-MN" sz="2000" b="1" dirty="0">
                          <a:latin typeface="Montserrat" pitchFamily="2" charset="0"/>
                        </a:rPr>
                        <a:t>Тусгай сургалт, бэлтгэлд хамрагдсан</a:t>
                      </a:r>
                    </a:p>
                  </a:txBody>
                  <a:tcPr anchor="ctr"/>
                </a:tc>
                <a:extLst>
                  <a:ext uri="{0D108BD9-81ED-4DB2-BD59-A6C34878D82A}">
                    <a16:rowId xmlns:a16="http://schemas.microsoft.com/office/drawing/2014/main" val="464807898"/>
                  </a:ext>
                </a:extLst>
              </a:tr>
              <a:tr h="785707">
                <a:tc>
                  <a:txBody>
                    <a:bodyPr/>
                    <a:lstStyle/>
                    <a:p>
                      <a:pPr marL="342900" marR="0" lvl="0" indent="-342900" algn="l" defTabSz="914400" rtl="0" eaLnBrk="1" fontAlgn="auto" latinLnBrk="0" hangingPunct="1">
                        <a:lnSpc>
                          <a:spcPct val="100000"/>
                        </a:lnSpc>
                        <a:spcBef>
                          <a:spcPts val="0"/>
                        </a:spcBef>
                        <a:spcAft>
                          <a:spcPts val="0"/>
                        </a:spcAft>
                        <a:buClr>
                          <a:srgbClr val="4472C4"/>
                        </a:buClr>
                        <a:buSzTx/>
                        <a:buFont typeface="Wingdings" panose="05000000000000000000" pitchFamily="2" charset="2"/>
                        <a:buChar char="§"/>
                        <a:tabLst/>
                        <a:defRPr/>
                      </a:pPr>
                      <a:r>
                        <a:rPr lang="mn-MN" sz="2000" b="1" dirty="0">
                          <a:latin typeface="Montserrat" pitchFamily="2" charset="0"/>
                        </a:rPr>
                        <a:t>Нийгмийн салбар шинжлэх ухаануудын мэдлэгтэй /сурган хүмүүжүүлэх, сэтгэл зүй, гэр бүл, даатгал, санхүү/ </a:t>
                      </a:r>
                    </a:p>
                  </a:txBody>
                  <a:tcPr anchor="ctr"/>
                </a:tc>
                <a:extLst>
                  <a:ext uri="{0D108BD9-81ED-4DB2-BD59-A6C34878D82A}">
                    <a16:rowId xmlns:a16="http://schemas.microsoft.com/office/drawing/2014/main" val="2415816907"/>
                  </a:ext>
                </a:extLst>
              </a:tr>
              <a:tr h="785707">
                <a:tc>
                  <a:txBody>
                    <a:bodyPr/>
                    <a:lstStyle/>
                    <a:p>
                      <a:pPr marL="342900" marR="0" lvl="0" indent="-342900" algn="l" defTabSz="914400" rtl="0" eaLnBrk="1" fontAlgn="auto" latinLnBrk="0" hangingPunct="1">
                        <a:lnSpc>
                          <a:spcPct val="100000"/>
                        </a:lnSpc>
                        <a:spcBef>
                          <a:spcPts val="0"/>
                        </a:spcBef>
                        <a:spcAft>
                          <a:spcPts val="0"/>
                        </a:spcAft>
                        <a:buClr>
                          <a:srgbClr val="4472C4"/>
                        </a:buClr>
                        <a:buSzTx/>
                        <a:buFont typeface="Wingdings" panose="05000000000000000000" pitchFamily="2" charset="2"/>
                        <a:buChar char="§"/>
                        <a:tabLst/>
                        <a:defRPr/>
                      </a:pPr>
                      <a:r>
                        <a:rPr lang="mn-MN" sz="2000" b="1" dirty="0">
                          <a:latin typeface="Montserrat" pitchFamily="2" charset="0"/>
                        </a:rPr>
                        <a:t>Гэр бүлийн орчин, хэрэгцээ шаардлага, хүүхдийн оюун сэтгэхүйн онцлогийг тооцон мэдрэх чадвартай</a:t>
                      </a:r>
                    </a:p>
                  </a:txBody>
                  <a:tcPr anchor="ctr"/>
                </a:tc>
                <a:extLst>
                  <a:ext uri="{0D108BD9-81ED-4DB2-BD59-A6C34878D82A}">
                    <a16:rowId xmlns:a16="http://schemas.microsoft.com/office/drawing/2014/main" val="1830035055"/>
                  </a:ext>
                </a:extLst>
              </a:tr>
              <a:tr h="785707">
                <a:tc>
                  <a:txBody>
                    <a:bodyPr/>
                    <a:lstStyle/>
                    <a:p>
                      <a:pPr marL="342900" marR="0" lvl="0" indent="-342900" algn="l" defTabSz="914400" rtl="0" eaLnBrk="1" fontAlgn="auto" latinLnBrk="0" hangingPunct="1">
                        <a:lnSpc>
                          <a:spcPct val="100000"/>
                        </a:lnSpc>
                        <a:spcBef>
                          <a:spcPts val="0"/>
                        </a:spcBef>
                        <a:spcAft>
                          <a:spcPts val="0"/>
                        </a:spcAft>
                        <a:buClr>
                          <a:srgbClr val="4472C4"/>
                        </a:buClr>
                        <a:buSzTx/>
                        <a:buFont typeface="Wingdings" panose="05000000000000000000" pitchFamily="2" charset="2"/>
                        <a:buChar char="§"/>
                        <a:tabLst/>
                        <a:defRPr/>
                      </a:pPr>
                      <a:r>
                        <a:rPr lang="mn-MN" sz="2000" b="1" dirty="0">
                          <a:latin typeface="Montserrat" pitchFamily="2" charset="0"/>
                        </a:rPr>
                        <a:t>Шүүн таслах ажиллагааны өмнөх туршлагатай</a:t>
                      </a:r>
                    </a:p>
                  </a:txBody>
                  <a:tcPr anchor="ctr"/>
                </a:tc>
                <a:extLst>
                  <a:ext uri="{0D108BD9-81ED-4DB2-BD59-A6C34878D82A}">
                    <a16:rowId xmlns:a16="http://schemas.microsoft.com/office/drawing/2014/main" val="1151770759"/>
                  </a:ext>
                </a:extLst>
              </a:tr>
              <a:tr h="785707">
                <a:tc>
                  <a:txBody>
                    <a:bodyPr/>
                    <a:lstStyle/>
                    <a:p>
                      <a:pPr marL="342900" marR="0" lvl="0" indent="-342900" algn="l" defTabSz="914400" rtl="0" eaLnBrk="1" fontAlgn="auto" latinLnBrk="0" hangingPunct="1">
                        <a:lnSpc>
                          <a:spcPct val="100000"/>
                        </a:lnSpc>
                        <a:spcBef>
                          <a:spcPts val="0"/>
                        </a:spcBef>
                        <a:spcAft>
                          <a:spcPts val="0"/>
                        </a:spcAft>
                        <a:buClr>
                          <a:srgbClr val="4472C4"/>
                        </a:buClr>
                        <a:buSzTx/>
                        <a:buFont typeface="Wingdings" panose="05000000000000000000" pitchFamily="2" charset="2"/>
                        <a:buChar char="§"/>
                        <a:tabLst/>
                        <a:defRPr/>
                      </a:pPr>
                      <a:r>
                        <a:rPr lang="mn-MN" sz="2000" b="1" dirty="0">
                          <a:latin typeface="Montserrat" pitchFamily="2" charset="0"/>
                        </a:rPr>
                        <a:t>Эвлэрүүлэн зуучлах хандлагатай</a:t>
                      </a:r>
                    </a:p>
                    <a:p>
                      <a:pPr marL="342900" marR="0" lvl="0" indent="-342900" algn="l" defTabSz="914400" rtl="0" eaLnBrk="1" fontAlgn="auto" latinLnBrk="0" hangingPunct="1">
                        <a:lnSpc>
                          <a:spcPct val="100000"/>
                        </a:lnSpc>
                        <a:spcBef>
                          <a:spcPts val="0"/>
                        </a:spcBef>
                        <a:spcAft>
                          <a:spcPts val="0"/>
                        </a:spcAft>
                        <a:buClr>
                          <a:srgbClr val="4472C4"/>
                        </a:buClr>
                        <a:buSzTx/>
                        <a:buFont typeface="Wingdings" panose="05000000000000000000" pitchFamily="2" charset="2"/>
                        <a:buChar char="§"/>
                        <a:tabLst/>
                        <a:defRPr/>
                      </a:pPr>
                      <a:r>
                        <a:rPr lang="mn-MN" sz="2000" b="1" dirty="0">
                          <a:latin typeface="Montserrat" pitchFamily="2" charset="0"/>
                        </a:rPr>
                        <a:t>Шүүгч /халамжлан хүмүүжүүлэгч/ чиглүүлэн зохион байгуулагч</a:t>
                      </a:r>
                      <a:endParaRPr lang="en-US" sz="2000" b="1" dirty="0">
                        <a:latin typeface="Montserrat" pitchFamily="2" charset="0"/>
                      </a:endParaRPr>
                    </a:p>
                  </a:txBody>
                  <a:tcPr anchor="ctr"/>
                </a:tc>
                <a:extLst>
                  <a:ext uri="{0D108BD9-81ED-4DB2-BD59-A6C34878D82A}">
                    <a16:rowId xmlns:a16="http://schemas.microsoft.com/office/drawing/2014/main" val="3086881444"/>
                  </a:ext>
                </a:extLst>
              </a:tr>
            </a:tbl>
          </a:graphicData>
        </a:graphic>
      </p:graphicFrame>
    </p:spTree>
    <p:extLst>
      <p:ext uri="{BB962C8B-B14F-4D97-AF65-F5344CB8AC3E}">
        <p14:creationId xmlns:p14="http://schemas.microsoft.com/office/powerpoint/2010/main" val="2101514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C24775A4-B61E-4623-9A25-0F91861E82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8BA71920-AD58-4D9F-A1DF-57C447AF09E5}"/>
              </a:ext>
            </a:extLst>
          </p:cNvPr>
          <p:cNvSpPr/>
          <p:nvPr/>
        </p:nvSpPr>
        <p:spPr>
          <a:xfrm flipV="1">
            <a:off x="0" y="266698"/>
            <a:ext cx="247650" cy="761999"/>
          </a:xfrm>
          <a:prstGeom prst="rect">
            <a:avLst/>
          </a:prstGeom>
          <a:solidFill>
            <a:srgbClr val="0037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743;p31">
            <a:extLst>
              <a:ext uri="{FF2B5EF4-FFF2-40B4-BE49-F238E27FC236}">
                <a16:creationId xmlns:a16="http://schemas.microsoft.com/office/drawing/2014/main" id="{39542ECE-C8A3-484D-9CCF-60C8AFD8275D}"/>
              </a:ext>
            </a:extLst>
          </p:cNvPr>
          <p:cNvSpPr txBox="1"/>
          <p:nvPr/>
        </p:nvSpPr>
        <p:spPr>
          <a:xfrm>
            <a:off x="546101" y="359171"/>
            <a:ext cx="10644414" cy="623217"/>
          </a:xfrm>
          <a:prstGeom prst="rect">
            <a:avLst/>
          </a:prstGeom>
          <a:noFill/>
          <a:ln>
            <a:noFill/>
          </a:ln>
        </p:spPr>
        <p:txBody>
          <a:bodyPr spcFirstLastPara="1" wrap="square" lIns="68575" tIns="34275" rIns="68575" bIns="34275" anchor="t" anchorCtr="0">
            <a:spAutoFit/>
          </a:bodyPr>
          <a:lstStyle/>
          <a:p>
            <a:pPr lvl="0"/>
            <a:r>
              <a:rPr lang="en-US" sz="3600" b="1" dirty="0">
                <a:latin typeface="Bricolage Grotesque Medium" panose="020B0604020202020204" charset="0"/>
                <a:cs typeface="Bricolage Grotesque Medium" panose="020B0604020202020204" charset="0"/>
              </a:rPr>
              <a:t>Component hearings</a:t>
            </a:r>
            <a:endParaRPr sz="3300" b="1" dirty="0">
              <a:solidFill>
                <a:schemeClr val="accent1"/>
              </a:solidFill>
              <a:latin typeface="Bricolage Grotesque Medium" panose="020B0604020202020204" charset="0"/>
              <a:ea typeface="Bricolage Grotesque Medium"/>
              <a:cs typeface="Bricolage Grotesque Medium" panose="020B0604020202020204" charset="0"/>
              <a:sym typeface="Bricolage Grotesque Medium"/>
            </a:endParaRPr>
          </a:p>
        </p:txBody>
      </p:sp>
      <p:grpSp>
        <p:nvGrpSpPr>
          <p:cNvPr id="22" name="Group">
            <a:extLst>
              <a:ext uri="{FF2B5EF4-FFF2-40B4-BE49-F238E27FC236}">
                <a16:creationId xmlns:a16="http://schemas.microsoft.com/office/drawing/2014/main" id="{AD648BFB-5CB0-44D3-B5B4-BC220B80F8C8}"/>
              </a:ext>
            </a:extLst>
          </p:cNvPr>
          <p:cNvGrpSpPr/>
          <p:nvPr/>
        </p:nvGrpSpPr>
        <p:grpSpPr>
          <a:xfrm>
            <a:off x="2035400" y="2179095"/>
            <a:ext cx="3829835" cy="1225759"/>
            <a:chOff x="0" y="0"/>
            <a:chExt cx="3015842" cy="1225757"/>
          </a:xfrm>
          <a:solidFill>
            <a:srgbClr val="DAE3F3"/>
          </a:solidFill>
        </p:grpSpPr>
        <p:sp>
          <p:nvSpPr>
            <p:cNvPr id="29" name="Rounded Rectangle">
              <a:extLst>
                <a:ext uri="{FF2B5EF4-FFF2-40B4-BE49-F238E27FC236}">
                  <a16:creationId xmlns:a16="http://schemas.microsoft.com/office/drawing/2014/main" id="{AFAB07C4-FFB1-497A-9273-A5DE67CC3A47}"/>
                </a:ext>
              </a:extLst>
            </p:cNvPr>
            <p:cNvSpPr/>
            <p:nvPr/>
          </p:nvSpPr>
          <p:spPr>
            <a:xfrm>
              <a:off x="0" y="0"/>
              <a:ext cx="3015842" cy="1225757"/>
            </a:xfrm>
            <a:prstGeom prst="roundRect">
              <a:avLst>
                <a:gd name="adj" fmla="val 16029"/>
              </a:avLst>
            </a:prstGeom>
            <a:grpFill/>
            <a:ln w="12700" cap="flat">
              <a:noFill/>
              <a:miter lim="400000"/>
            </a:ln>
            <a:effectLst/>
          </p:spPr>
          <p:txBody>
            <a:bodyPr wrap="square" lIns="0" tIns="0" rIns="0" bIns="0" numCol="1" anchor="ctr">
              <a:noAutofit/>
            </a:bodyPr>
            <a:lstStyle/>
            <a:p>
              <a:endParaRPr/>
            </a:p>
          </p:txBody>
        </p:sp>
        <p:sp>
          <p:nvSpPr>
            <p:cNvPr id="30" name="Reporting tools">
              <a:extLst>
                <a:ext uri="{FF2B5EF4-FFF2-40B4-BE49-F238E27FC236}">
                  <a16:creationId xmlns:a16="http://schemas.microsoft.com/office/drawing/2014/main" id="{A09F3A83-C121-4E3A-A759-A77620CE7FE3}"/>
                </a:ext>
              </a:extLst>
            </p:cNvPr>
            <p:cNvSpPr txBox="1"/>
            <p:nvPr/>
          </p:nvSpPr>
          <p:spPr>
            <a:xfrm>
              <a:off x="431018" y="420354"/>
              <a:ext cx="2349060" cy="410368"/>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2200">
                  <a:solidFill>
                    <a:srgbClr val="535353"/>
                  </a:solidFill>
                  <a:latin typeface="+mn-lt"/>
                  <a:ea typeface="+mn-ea"/>
                  <a:cs typeface="+mn-cs"/>
                  <a:sym typeface="DM Sans Regular"/>
                </a:defRPr>
              </a:lvl1pPr>
            </a:lstStyle>
            <a:p>
              <a:r>
                <a:rPr lang="en-US" sz="2000" b="1" dirty="0">
                  <a:solidFill>
                    <a:srgbClr val="4472C4"/>
                  </a:solidFill>
                  <a:latin typeface="Montserrat" pitchFamily="2" charset="0"/>
                </a:rPr>
                <a:t>Juvenile Drug Court</a:t>
              </a:r>
              <a:endParaRPr lang="mn-MN" sz="2000" b="1" dirty="0">
                <a:solidFill>
                  <a:srgbClr val="4472C4"/>
                </a:solidFill>
                <a:latin typeface="Montserrat" pitchFamily="2" charset="0"/>
              </a:endParaRPr>
            </a:p>
          </p:txBody>
        </p:sp>
      </p:grpSp>
      <p:grpSp>
        <p:nvGrpSpPr>
          <p:cNvPr id="23" name="Group">
            <a:extLst>
              <a:ext uri="{FF2B5EF4-FFF2-40B4-BE49-F238E27FC236}">
                <a16:creationId xmlns:a16="http://schemas.microsoft.com/office/drawing/2014/main" id="{EECF27BC-8055-4ED6-9AE6-27E36DF5A328}"/>
              </a:ext>
            </a:extLst>
          </p:cNvPr>
          <p:cNvGrpSpPr/>
          <p:nvPr/>
        </p:nvGrpSpPr>
        <p:grpSpPr>
          <a:xfrm>
            <a:off x="2035400" y="3527655"/>
            <a:ext cx="3829835" cy="1225760"/>
            <a:chOff x="0" y="0"/>
            <a:chExt cx="3015842" cy="1225757"/>
          </a:xfrm>
          <a:solidFill>
            <a:srgbClr val="DAE3F3"/>
          </a:solidFill>
        </p:grpSpPr>
        <p:sp>
          <p:nvSpPr>
            <p:cNvPr id="27" name="Rounded Rectangle">
              <a:extLst>
                <a:ext uri="{FF2B5EF4-FFF2-40B4-BE49-F238E27FC236}">
                  <a16:creationId xmlns:a16="http://schemas.microsoft.com/office/drawing/2014/main" id="{733AB70C-AD95-4DF8-975C-829CDB82D1D2}"/>
                </a:ext>
              </a:extLst>
            </p:cNvPr>
            <p:cNvSpPr/>
            <p:nvPr/>
          </p:nvSpPr>
          <p:spPr>
            <a:xfrm>
              <a:off x="0" y="0"/>
              <a:ext cx="3015842" cy="1225757"/>
            </a:xfrm>
            <a:prstGeom prst="roundRect">
              <a:avLst>
                <a:gd name="adj" fmla="val 16029"/>
              </a:avLst>
            </a:prstGeom>
            <a:grpFill/>
            <a:ln w="12700" cap="flat">
              <a:noFill/>
              <a:miter lim="400000"/>
            </a:ln>
            <a:effectLst/>
          </p:spPr>
          <p:txBody>
            <a:bodyPr wrap="square" lIns="0" tIns="0" rIns="0" bIns="0" numCol="1" anchor="ctr">
              <a:noAutofit/>
            </a:bodyPr>
            <a:lstStyle/>
            <a:p>
              <a:endParaRPr/>
            </a:p>
          </p:txBody>
        </p:sp>
        <p:sp>
          <p:nvSpPr>
            <p:cNvPr id="28" name="Interactive dashboards">
              <a:extLst>
                <a:ext uri="{FF2B5EF4-FFF2-40B4-BE49-F238E27FC236}">
                  <a16:creationId xmlns:a16="http://schemas.microsoft.com/office/drawing/2014/main" id="{3A7779AA-0CF5-4528-81E3-9743FBB08ECE}"/>
                </a:ext>
              </a:extLst>
            </p:cNvPr>
            <p:cNvSpPr txBox="1"/>
            <p:nvPr/>
          </p:nvSpPr>
          <p:spPr>
            <a:xfrm>
              <a:off x="333391" y="392305"/>
              <a:ext cx="2349060" cy="441145"/>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2200">
                  <a:solidFill>
                    <a:srgbClr val="535353"/>
                  </a:solidFill>
                  <a:latin typeface="+mn-lt"/>
                  <a:ea typeface="+mn-ea"/>
                  <a:cs typeface="+mn-cs"/>
                  <a:sym typeface="DM Sans Regular"/>
                </a:defRPr>
              </a:lvl1pPr>
            </a:lstStyle>
            <a:p>
              <a:pPr algn="ctr"/>
              <a:r>
                <a:rPr lang="en-US" b="1" dirty="0">
                  <a:solidFill>
                    <a:srgbClr val="4472C4"/>
                  </a:solidFill>
                  <a:latin typeface="Montserrat" pitchFamily="2" charset="0"/>
                </a:rPr>
                <a:t>Girls Court</a:t>
              </a:r>
            </a:p>
          </p:txBody>
        </p:sp>
      </p:grpSp>
      <p:grpSp>
        <p:nvGrpSpPr>
          <p:cNvPr id="24" name="Group">
            <a:extLst>
              <a:ext uri="{FF2B5EF4-FFF2-40B4-BE49-F238E27FC236}">
                <a16:creationId xmlns:a16="http://schemas.microsoft.com/office/drawing/2014/main" id="{2E8D0784-E8A6-4B79-AD16-673D4ED4C0F4}"/>
              </a:ext>
            </a:extLst>
          </p:cNvPr>
          <p:cNvGrpSpPr/>
          <p:nvPr/>
        </p:nvGrpSpPr>
        <p:grpSpPr>
          <a:xfrm>
            <a:off x="2035400" y="4876216"/>
            <a:ext cx="3829835" cy="1225760"/>
            <a:chOff x="0" y="0"/>
            <a:chExt cx="3015842" cy="1225757"/>
          </a:xfrm>
          <a:solidFill>
            <a:srgbClr val="DAE3F3"/>
          </a:solidFill>
        </p:grpSpPr>
        <p:sp>
          <p:nvSpPr>
            <p:cNvPr id="25" name="Rounded Rectangle">
              <a:extLst>
                <a:ext uri="{FF2B5EF4-FFF2-40B4-BE49-F238E27FC236}">
                  <a16:creationId xmlns:a16="http://schemas.microsoft.com/office/drawing/2014/main" id="{2CA832F4-50BD-41A3-A411-213A8AF67AF0}"/>
                </a:ext>
              </a:extLst>
            </p:cNvPr>
            <p:cNvSpPr/>
            <p:nvPr/>
          </p:nvSpPr>
          <p:spPr>
            <a:xfrm>
              <a:off x="0" y="0"/>
              <a:ext cx="3015842" cy="1225757"/>
            </a:xfrm>
            <a:prstGeom prst="roundRect">
              <a:avLst>
                <a:gd name="adj" fmla="val 16029"/>
              </a:avLst>
            </a:prstGeom>
            <a:grpFill/>
            <a:ln w="12700" cap="flat">
              <a:noFill/>
              <a:miter lim="400000"/>
            </a:ln>
            <a:effectLst/>
          </p:spPr>
          <p:txBody>
            <a:bodyPr wrap="square" lIns="0" tIns="0" rIns="0" bIns="0" numCol="1" anchor="ctr">
              <a:noAutofit/>
            </a:bodyPr>
            <a:lstStyle/>
            <a:p>
              <a:endParaRPr/>
            </a:p>
          </p:txBody>
        </p:sp>
        <p:sp>
          <p:nvSpPr>
            <p:cNvPr id="26" name="Ad hoc reports">
              <a:extLst>
                <a:ext uri="{FF2B5EF4-FFF2-40B4-BE49-F238E27FC236}">
                  <a16:creationId xmlns:a16="http://schemas.microsoft.com/office/drawing/2014/main" id="{F83353B5-8ADC-4766-8D09-503C42C2179B}"/>
                </a:ext>
              </a:extLst>
            </p:cNvPr>
            <p:cNvSpPr txBox="1"/>
            <p:nvPr/>
          </p:nvSpPr>
          <p:spPr>
            <a:xfrm>
              <a:off x="333391" y="392306"/>
              <a:ext cx="2349060" cy="441145"/>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2200">
                  <a:solidFill>
                    <a:srgbClr val="535353"/>
                  </a:solidFill>
                  <a:latin typeface="+mn-lt"/>
                  <a:ea typeface="+mn-ea"/>
                  <a:cs typeface="+mn-cs"/>
                  <a:sym typeface="DM Sans Regular"/>
                </a:defRPr>
              </a:lvl1pPr>
            </a:lstStyle>
            <a:p>
              <a:pPr algn="ctr"/>
              <a:r>
                <a:rPr lang="en-US" b="1" dirty="0">
                  <a:solidFill>
                    <a:srgbClr val="4472C4"/>
                  </a:solidFill>
                  <a:latin typeface="Montserrat" pitchFamily="2" charset="0"/>
                </a:rPr>
                <a:t>Family Drug Court</a:t>
              </a:r>
            </a:p>
          </p:txBody>
        </p:sp>
      </p:grpSp>
      <p:sp>
        <p:nvSpPr>
          <p:cNvPr id="20" name="Rounded Rectangle">
            <a:extLst>
              <a:ext uri="{FF2B5EF4-FFF2-40B4-BE49-F238E27FC236}">
                <a16:creationId xmlns:a16="http://schemas.microsoft.com/office/drawing/2014/main" id="{62E47763-E63F-4CE6-86AF-F9DAB67F7913}"/>
              </a:ext>
            </a:extLst>
          </p:cNvPr>
          <p:cNvSpPr/>
          <p:nvPr/>
        </p:nvSpPr>
        <p:spPr>
          <a:xfrm>
            <a:off x="1494971" y="1472080"/>
            <a:ext cx="9202058" cy="5026749"/>
          </a:xfrm>
          <a:prstGeom prst="roundRect">
            <a:avLst>
              <a:gd name="adj" fmla="val 11364"/>
            </a:avLst>
          </a:prstGeom>
          <a:noFill/>
          <a:ln w="25400" cap="flat">
            <a:solidFill>
              <a:srgbClr val="A7A7A7"/>
            </a:solidFill>
            <a:custDash>
              <a:ds d="200000" sp="200000"/>
            </a:custDash>
            <a:miter lim="400000"/>
          </a:ln>
          <a:effectLst/>
        </p:spPr>
        <p:txBody>
          <a:bodyPr wrap="square" lIns="0" tIns="0" rIns="0" bIns="0" numCol="1" anchor="ctr">
            <a:noAutofit/>
          </a:bodyPr>
          <a:lstStyle/>
          <a:p>
            <a:endParaRPr/>
          </a:p>
        </p:txBody>
      </p:sp>
      <p:grpSp>
        <p:nvGrpSpPr>
          <p:cNvPr id="32" name="Group">
            <a:extLst>
              <a:ext uri="{FF2B5EF4-FFF2-40B4-BE49-F238E27FC236}">
                <a16:creationId xmlns:a16="http://schemas.microsoft.com/office/drawing/2014/main" id="{F77BBEC4-EAE9-45D5-8E53-163485F059AA}"/>
              </a:ext>
            </a:extLst>
          </p:cNvPr>
          <p:cNvGrpSpPr/>
          <p:nvPr/>
        </p:nvGrpSpPr>
        <p:grpSpPr>
          <a:xfrm>
            <a:off x="6421065" y="2179095"/>
            <a:ext cx="3829835" cy="1225759"/>
            <a:chOff x="0" y="0"/>
            <a:chExt cx="3015842" cy="1225757"/>
          </a:xfrm>
          <a:solidFill>
            <a:srgbClr val="DAE3F3"/>
          </a:solidFill>
        </p:grpSpPr>
        <p:sp>
          <p:nvSpPr>
            <p:cNvPr id="39" name="Rounded Rectangle">
              <a:extLst>
                <a:ext uri="{FF2B5EF4-FFF2-40B4-BE49-F238E27FC236}">
                  <a16:creationId xmlns:a16="http://schemas.microsoft.com/office/drawing/2014/main" id="{EFE4759B-4CE7-44F7-98BA-2DF28AB515D2}"/>
                </a:ext>
              </a:extLst>
            </p:cNvPr>
            <p:cNvSpPr/>
            <p:nvPr/>
          </p:nvSpPr>
          <p:spPr>
            <a:xfrm>
              <a:off x="0" y="0"/>
              <a:ext cx="3015842" cy="1225757"/>
            </a:xfrm>
            <a:prstGeom prst="roundRect">
              <a:avLst>
                <a:gd name="adj" fmla="val 16029"/>
              </a:avLst>
            </a:prstGeom>
            <a:grpFill/>
            <a:ln w="12700" cap="flat">
              <a:noFill/>
              <a:miter lim="400000"/>
            </a:ln>
            <a:effectLst/>
          </p:spPr>
          <p:txBody>
            <a:bodyPr wrap="square" lIns="0" tIns="0" rIns="0" bIns="0" numCol="1" anchor="ctr">
              <a:noAutofit/>
            </a:bodyPr>
            <a:lstStyle/>
            <a:p>
              <a:endParaRPr/>
            </a:p>
          </p:txBody>
        </p:sp>
        <p:sp>
          <p:nvSpPr>
            <p:cNvPr id="40" name="Reporting tools">
              <a:extLst>
                <a:ext uri="{FF2B5EF4-FFF2-40B4-BE49-F238E27FC236}">
                  <a16:creationId xmlns:a16="http://schemas.microsoft.com/office/drawing/2014/main" id="{59895A4E-AAF3-4156-A34D-9E3AF904B98B}"/>
                </a:ext>
              </a:extLst>
            </p:cNvPr>
            <p:cNvSpPr txBox="1"/>
            <p:nvPr/>
          </p:nvSpPr>
          <p:spPr>
            <a:xfrm>
              <a:off x="333391" y="392306"/>
              <a:ext cx="2349060" cy="441145"/>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2200">
                  <a:solidFill>
                    <a:srgbClr val="535353"/>
                  </a:solidFill>
                  <a:latin typeface="+mn-lt"/>
                  <a:ea typeface="+mn-ea"/>
                  <a:cs typeface="+mn-cs"/>
                  <a:sym typeface="DM Sans Regular"/>
                </a:defRPr>
              </a:lvl1pPr>
            </a:lstStyle>
            <a:p>
              <a:pPr algn="ctr"/>
              <a:r>
                <a:rPr lang="en-US" b="1" dirty="0">
                  <a:solidFill>
                    <a:srgbClr val="4472C4"/>
                  </a:solidFill>
                  <a:latin typeface="Montserrat" pitchFamily="2" charset="0"/>
                </a:rPr>
                <a:t>Truancy Court</a:t>
              </a:r>
            </a:p>
          </p:txBody>
        </p:sp>
      </p:grpSp>
      <p:grpSp>
        <p:nvGrpSpPr>
          <p:cNvPr id="33" name="Group">
            <a:extLst>
              <a:ext uri="{FF2B5EF4-FFF2-40B4-BE49-F238E27FC236}">
                <a16:creationId xmlns:a16="http://schemas.microsoft.com/office/drawing/2014/main" id="{131FDD87-8897-48D6-9491-97D0D288B848}"/>
              </a:ext>
            </a:extLst>
          </p:cNvPr>
          <p:cNvGrpSpPr/>
          <p:nvPr/>
        </p:nvGrpSpPr>
        <p:grpSpPr>
          <a:xfrm>
            <a:off x="6421065" y="3527655"/>
            <a:ext cx="3829835" cy="1225760"/>
            <a:chOff x="0" y="0"/>
            <a:chExt cx="3015842" cy="1225757"/>
          </a:xfrm>
          <a:solidFill>
            <a:srgbClr val="DAE3F3"/>
          </a:solidFill>
        </p:grpSpPr>
        <p:sp>
          <p:nvSpPr>
            <p:cNvPr id="37" name="Rounded Rectangle">
              <a:extLst>
                <a:ext uri="{FF2B5EF4-FFF2-40B4-BE49-F238E27FC236}">
                  <a16:creationId xmlns:a16="http://schemas.microsoft.com/office/drawing/2014/main" id="{A3A799DB-D80B-4209-BF7C-B23853F617C2}"/>
                </a:ext>
              </a:extLst>
            </p:cNvPr>
            <p:cNvSpPr/>
            <p:nvPr/>
          </p:nvSpPr>
          <p:spPr>
            <a:xfrm>
              <a:off x="0" y="0"/>
              <a:ext cx="3015842" cy="1225757"/>
            </a:xfrm>
            <a:prstGeom prst="roundRect">
              <a:avLst>
                <a:gd name="adj" fmla="val 16029"/>
              </a:avLst>
            </a:prstGeom>
            <a:grpFill/>
            <a:ln w="12700" cap="flat">
              <a:noFill/>
              <a:miter lim="400000"/>
            </a:ln>
            <a:effectLst/>
          </p:spPr>
          <p:txBody>
            <a:bodyPr wrap="square" lIns="0" tIns="0" rIns="0" bIns="0" numCol="1" anchor="ctr">
              <a:noAutofit/>
            </a:bodyPr>
            <a:lstStyle/>
            <a:p>
              <a:endParaRPr/>
            </a:p>
          </p:txBody>
        </p:sp>
        <p:sp>
          <p:nvSpPr>
            <p:cNvPr id="38" name="Interactive dashboards">
              <a:extLst>
                <a:ext uri="{FF2B5EF4-FFF2-40B4-BE49-F238E27FC236}">
                  <a16:creationId xmlns:a16="http://schemas.microsoft.com/office/drawing/2014/main" id="{95A4E041-957A-4A91-84FA-2E3E7065F0EF}"/>
                </a:ext>
              </a:extLst>
            </p:cNvPr>
            <p:cNvSpPr txBox="1"/>
            <p:nvPr/>
          </p:nvSpPr>
          <p:spPr>
            <a:xfrm>
              <a:off x="333391" y="392305"/>
              <a:ext cx="2349060" cy="441145"/>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2200">
                  <a:solidFill>
                    <a:srgbClr val="535353"/>
                  </a:solidFill>
                  <a:latin typeface="+mn-lt"/>
                  <a:ea typeface="+mn-ea"/>
                  <a:cs typeface="+mn-cs"/>
                  <a:sym typeface="DM Sans Regular"/>
                </a:defRPr>
              </a:lvl1pPr>
            </a:lstStyle>
            <a:p>
              <a:pPr algn="ctr"/>
              <a:r>
                <a:rPr lang="en-US" b="1" dirty="0">
                  <a:solidFill>
                    <a:srgbClr val="4472C4"/>
                  </a:solidFill>
                  <a:latin typeface="Montserrat" pitchFamily="2" charset="0"/>
                </a:rPr>
                <a:t>Zero to Three Court</a:t>
              </a:r>
            </a:p>
          </p:txBody>
        </p:sp>
      </p:grpSp>
      <p:grpSp>
        <p:nvGrpSpPr>
          <p:cNvPr id="34" name="Group">
            <a:extLst>
              <a:ext uri="{FF2B5EF4-FFF2-40B4-BE49-F238E27FC236}">
                <a16:creationId xmlns:a16="http://schemas.microsoft.com/office/drawing/2014/main" id="{00CA13AD-BBF6-4BC6-84EA-090A6CA15A69}"/>
              </a:ext>
            </a:extLst>
          </p:cNvPr>
          <p:cNvGrpSpPr/>
          <p:nvPr/>
        </p:nvGrpSpPr>
        <p:grpSpPr>
          <a:xfrm>
            <a:off x="6421065" y="4876216"/>
            <a:ext cx="3829835" cy="1225760"/>
            <a:chOff x="0" y="0"/>
            <a:chExt cx="3015842" cy="1225757"/>
          </a:xfrm>
          <a:solidFill>
            <a:srgbClr val="DAE3F3"/>
          </a:solidFill>
        </p:grpSpPr>
        <p:sp>
          <p:nvSpPr>
            <p:cNvPr id="35" name="Rounded Rectangle">
              <a:extLst>
                <a:ext uri="{FF2B5EF4-FFF2-40B4-BE49-F238E27FC236}">
                  <a16:creationId xmlns:a16="http://schemas.microsoft.com/office/drawing/2014/main" id="{895DFDA5-648D-4CAF-B42A-E100B4FF8CFB}"/>
                </a:ext>
              </a:extLst>
            </p:cNvPr>
            <p:cNvSpPr/>
            <p:nvPr/>
          </p:nvSpPr>
          <p:spPr>
            <a:xfrm>
              <a:off x="0" y="0"/>
              <a:ext cx="3015842" cy="1225757"/>
            </a:xfrm>
            <a:prstGeom prst="roundRect">
              <a:avLst>
                <a:gd name="adj" fmla="val 16029"/>
              </a:avLst>
            </a:prstGeom>
            <a:grpFill/>
            <a:ln w="12700" cap="flat">
              <a:noFill/>
              <a:miter lim="400000"/>
            </a:ln>
            <a:effectLst/>
          </p:spPr>
          <p:txBody>
            <a:bodyPr wrap="square" lIns="0" tIns="0" rIns="0" bIns="0" numCol="1" anchor="ctr">
              <a:noAutofit/>
            </a:bodyPr>
            <a:lstStyle/>
            <a:p>
              <a:endParaRPr/>
            </a:p>
          </p:txBody>
        </p:sp>
        <p:sp>
          <p:nvSpPr>
            <p:cNvPr id="36" name="Ad hoc reports">
              <a:extLst>
                <a:ext uri="{FF2B5EF4-FFF2-40B4-BE49-F238E27FC236}">
                  <a16:creationId xmlns:a16="http://schemas.microsoft.com/office/drawing/2014/main" id="{8F00C472-B231-4FEF-9E0B-673686E19DD6}"/>
                </a:ext>
              </a:extLst>
            </p:cNvPr>
            <p:cNvSpPr txBox="1"/>
            <p:nvPr/>
          </p:nvSpPr>
          <p:spPr>
            <a:xfrm>
              <a:off x="194753" y="392306"/>
              <a:ext cx="2710878" cy="441145"/>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2200">
                  <a:solidFill>
                    <a:srgbClr val="535353"/>
                  </a:solidFill>
                  <a:latin typeface="+mn-lt"/>
                  <a:ea typeface="+mn-ea"/>
                  <a:cs typeface="+mn-cs"/>
                  <a:sym typeface="DM Sans Regular"/>
                </a:defRPr>
              </a:lvl1pPr>
            </a:lstStyle>
            <a:p>
              <a:r>
                <a:rPr lang="en-US" b="1" dirty="0">
                  <a:solidFill>
                    <a:srgbClr val="4472C4"/>
                  </a:solidFill>
                  <a:latin typeface="Montserrat" pitchFamily="2" charset="0"/>
                </a:rPr>
                <a:t>Young Adult Program</a:t>
              </a:r>
              <a:endParaRPr lang="mn-MN" b="1" dirty="0">
                <a:solidFill>
                  <a:srgbClr val="4472C4"/>
                </a:solidFill>
                <a:latin typeface="Montserrat" pitchFamily="2" charset="0"/>
              </a:endParaRPr>
            </a:p>
          </p:txBody>
        </p:sp>
      </p:grpSp>
      <p:grpSp>
        <p:nvGrpSpPr>
          <p:cNvPr id="6" name="Graphic 1">
            <a:extLst>
              <a:ext uri="{FF2B5EF4-FFF2-40B4-BE49-F238E27FC236}">
                <a16:creationId xmlns:a16="http://schemas.microsoft.com/office/drawing/2014/main" id="{F318B56E-6EC6-4D52-8DF7-082B8B1C32C8}"/>
              </a:ext>
            </a:extLst>
          </p:cNvPr>
          <p:cNvGrpSpPr/>
          <p:nvPr/>
        </p:nvGrpSpPr>
        <p:grpSpPr>
          <a:xfrm>
            <a:off x="5323166" y="816269"/>
            <a:ext cx="1560082" cy="1056602"/>
            <a:chOff x="806450" y="2605087"/>
            <a:chExt cx="2095500" cy="1419225"/>
          </a:xfrm>
          <a:solidFill>
            <a:srgbClr val="4472C4"/>
          </a:solidFill>
          <a:effectLst>
            <a:reflection blurRad="6350" stA="50000" endA="300" endPos="55500" dist="50800" dir="5400000" sy="-100000" algn="bl" rotWithShape="0"/>
          </a:effectLst>
        </p:grpSpPr>
        <p:sp>
          <p:nvSpPr>
            <p:cNvPr id="10" name="Freeform: Shape 9">
              <a:extLst>
                <a:ext uri="{FF2B5EF4-FFF2-40B4-BE49-F238E27FC236}">
                  <a16:creationId xmlns:a16="http://schemas.microsoft.com/office/drawing/2014/main" id="{60253204-0136-4B4A-B4EE-65CABCF464AC}"/>
                </a:ext>
              </a:extLst>
            </p:cNvPr>
            <p:cNvSpPr/>
            <p:nvPr/>
          </p:nvSpPr>
          <p:spPr>
            <a:xfrm>
              <a:off x="806437" y="2999232"/>
              <a:ext cx="828675" cy="1019175"/>
            </a:xfrm>
            <a:custGeom>
              <a:avLst/>
              <a:gdLst>
                <a:gd name="connsiteX0" fmla="*/ 827640 w 828675"/>
                <a:gd name="connsiteY0" fmla="*/ 391763 h 1019175"/>
                <a:gd name="connsiteX1" fmla="*/ 647713 w 828675"/>
                <a:gd name="connsiteY1" fmla="*/ 25527 h 1019175"/>
                <a:gd name="connsiteX2" fmla="*/ 606660 w 828675"/>
                <a:gd name="connsiteY2" fmla="*/ 0 h 1019175"/>
                <a:gd name="connsiteX3" fmla="*/ 225851 w 828675"/>
                <a:gd name="connsiteY3" fmla="*/ 381 h 1019175"/>
                <a:gd name="connsiteX4" fmla="*/ 185179 w 828675"/>
                <a:gd name="connsiteY4" fmla="*/ 25336 h 1019175"/>
                <a:gd name="connsiteX5" fmla="*/ 6776 w 828675"/>
                <a:gd name="connsiteY5" fmla="*/ 376714 h 1019175"/>
                <a:gd name="connsiteX6" fmla="*/ 26207 w 828675"/>
                <a:gd name="connsiteY6" fmla="*/ 456152 h 1019175"/>
                <a:gd name="connsiteX7" fmla="*/ 26207 w 828675"/>
                <a:gd name="connsiteY7" fmla="*/ 456152 h 1019175"/>
                <a:gd name="connsiteX8" fmla="*/ 118313 w 828675"/>
                <a:gd name="connsiteY8" fmla="*/ 433864 h 1019175"/>
                <a:gd name="connsiteX9" fmla="*/ 238805 w 828675"/>
                <a:gd name="connsiteY9" fmla="*/ 200501 h 1019175"/>
                <a:gd name="connsiteX10" fmla="*/ 263760 w 828675"/>
                <a:gd name="connsiteY10" fmla="*/ 438341 h 1019175"/>
                <a:gd name="connsiteX11" fmla="*/ 205277 w 828675"/>
                <a:gd name="connsiteY11" fmla="*/ 936689 h 1019175"/>
                <a:gd name="connsiteX12" fmla="*/ 285191 w 828675"/>
                <a:gd name="connsiteY12" fmla="*/ 1026414 h 1019175"/>
                <a:gd name="connsiteX13" fmla="*/ 285382 w 828675"/>
                <a:gd name="connsiteY13" fmla="*/ 1026414 h 1019175"/>
                <a:gd name="connsiteX14" fmla="*/ 365106 w 828675"/>
                <a:gd name="connsiteY14" fmla="*/ 955834 h 1019175"/>
                <a:gd name="connsiteX15" fmla="*/ 414255 w 828675"/>
                <a:gd name="connsiteY15" fmla="*/ 557022 h 1019175"/>
                <a:gd name="connsiteX16" fmla="*/ 461880 w 828675"/>
                <a:gd name="connsiteY16" fmla="*/ 955929 h 1019175"/>
                <a:gd name="connsiteX17" fmla="*/ 541700 w 828675"/>
                <a:gd name="connsiteY17" fmla="*/ 1026795 h 1019175"/>
                <a:gd name="connsiteX18" fmla="*/ 541700 w 828675"/>
                <a:gd name="connsiteY18" fmla="*/ 1026795 h 1019175"/>
                <a:gd name="connsiteX19" fmla="*/ 621614 w 828675"/>
                <a:gd name="connsiteY19" fmla="*/ 937355 h 1019175"/>
                <a:gd name="connsiteX20" fmla="*/ 565417 w 828675"/>
                <a:gd name="connsiteY20" fmla="*/ 439483 h 1019175"/>
                <a:gd name="connsiteX21" fmla="*/ 592087 w 828675"/>
                <a:gd name="connsiteY21" fmla="*/ 202025 h 1019175"/>
                <a:gd name="connsiteX22" fmla="*/ 716769 w 828675"/>
                <a:gd name="connsiteY22" fmla="*/ 447199 h 1019175"/>
                <a:gd name="connsiteX23" fmla="*/ 798303 w 828675"/>
                <a:gd name="connsiteY23" fmla="*/ 475297 h 1019175"/>
                <a:gd name="connsiteX24" fmla="*/ 798303 w 828675"/>
                <a:gd name="connsiteY24" fmla="*/ 475297 h 1019175"/>
                <a:gd name="connsiteX25" fmla="*/ 827735 w 828675"/>
                <a:gd name="connsiteY25" fmla="*/ 391763 h 10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28675" h="1019175">
                  <a:moveTo>
                    <a:pt x="827640" y="391763"/>
                  </a:moveTo>
                  <a:lnTo>
                    <a:pt x="647713" y="25527"/>
                  </a:lnTo>
                  <a:cubicBezTo>
                    <a:pt x="639998" y="9906"/>
                    <a:pt x="624091" y="0"/>
                    <a:pt x="606660" y="0"/>
                  </a:cubicBezTo>
                  <a:lnTo>
                    <a:pt x="225851" y="381"/>
                  </a:lnTo>
                  <a:cubicBezTo>
                    <a:pt x="208706" y="381"/>
                    <a:pt x="192989" y="10001"/>
                    <a:pt x="185179" y="25336"/>
                  </a:cubicBezTo>
                  <a:lnTo>
                    <a:pt x="6776" y="376714"/>
                  </a:lnTo>
                  <a:cubicBezTo>
                    <a:pt x="-7226" y="404336"/>
                    <a:pt x="1061" y="438055"/>
                    <a:pt x="26207" y="456152"/>
                  </a:cubicBezTo>
                  <a:lnTo>
                    <a:pt x="26207" y="456152"/>
                  </a:lnTo>
                  <a:cubicBezTo>
                    <a:pt x="57258" y="478345"/>
                    <a:pt x="100787" y="467773"/>
                    <a:pt x="118313" y="433864"/>
                  </a:cubicBezTo>
                  <a:lnTo>
                    <a:pt x="238805" y="200501"/>
                  </a:lnTo>
                  <a:lnTo>
                    <a:pt x="263760" y="438341"/>
                  </a:lnTo>
                  <a:lnTo>
                    <a:pt x="205277" y="936689"/>
                  </a:lnTo>
                  <a:cubicBezTo>
                    <a:pt x="199657" y="984504"/>
                    <a:pt x="236995" y="1026509"/>
                    <a:pt x="285191" y="1026414"/>
                  </a:cubicBezTo>
                  <a:lnTo>
                    <a:pt x="285382" y="1026414"/>
                  </a:lnTo>
                  <a:cubicBezTo>
                    <a:pt x="325958" y="1026414"/>
                    <a:pt x="360153" y="996125"/>
                    <a:pt x="365106" y="955834"/>
                  </a:cubicBezTo>
                  <a:lnTo>
                    <a:pt x="414255" y="557022"/>
                  </a:lnTo>
                  <a:lnTo>
                    <a:pt x="461880" y="955929"/>
                  </a:lnTo>
                  <a:cubicBezTo>
                    <a:pt x="466738" y="996315"/>
                    <a:pt x="501028" y="1026795"/>
                    <a:pt x="541700" y="1026795"/>
                  </a:cubicBezTo>
                  <a:lnTo>
                    <a:pt x="541700" y="1026795"/>
                  </a:lnTo>
                  <a:cubicBezTo>
                    <a:pt x="589706" y="1026795"/>
                    <a:pt x="626948" y="985076"/>
                    <a:pt x="621614" y="937355"/>
                  </a:cubicBezTo>
                  <a:lnTo>
                    <a:pt x="565417" y="439483"/>
                  </a:lnTo>
                  <a:lnTo>
                    <a:pt x="592087" y="202025"/>
                  </a:lnTo>
                  <a:lnTo>
                    <a:pt x="716769" y="447199"/>
                  </a:lnTo>
                  <a:cubicBezTo>
                    <a:pt x="731914" y="477012"/>
                    <a:pt x="768014" y="489395"/>
                    <a:pt x="798303" y="475297"/>
                  </a:cubicBezTo>
                  <a:lnTo>
                    <a:pt x="798303" y="475297"/>
                  </a:lnTo>
                  <a:cubicBezTo>
                    <a:pt x="829736" y="460629"/>
                    <a:pt x="842975" y="422910"/>
                    <a:pt x="827735" y="391763"/>
                  </a:cubicBezTo>
                  <a:close/>
                </a:path>
              </a:pathLst>
            </a:custGeom>
            <a:grpFill/>
            <a:ln w="3810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2D4DE7A-29D0-4208-B9E0-FACADCDF7856}"/>
                </a:ext>
              </a:extLst>
            </p:cNvPr>
            <p:cNvSpPr/>
            <p:nvPr/>
          </p:nvSpPr>
          <p:spPr>
            <a:xfrm>
              <a:off x="1056672" y="2605087"/>
              <a:ext cx="333375" cy="333375"/>
            </a:xfrm>
            <a:custGeom>
              <a:avLst/>
              <a:gdLst>
                <a:gd name="connsiteX0" fmla="*/ 334709 w 333375"/>
                <a:gd name="connsiteY0" fmla="*/ 167354 h 333375"/>
                <a:gd name="connsiteX1" fmla="*/ 167354 w 333375"/>
                <a:gd name="connsiteY1" fmla="*/ 334709 h 333375"/>
                <a:gd name="connsiteX2" fmla="*/ 0 w 333375"/>
                <a:gd name="connsiteY2" fmla="*/ 167354 h 333375"/>
                <a:gd name="connsiteX3" fmla="*/ 167354 w 333375"/>
                <a:gd name="connsiteY3" fmla="*/ 0 h 333375"/>
                <a:gd name="connsiteX4" fmla="*/ 334709 w 333375"/>
                <a:gd name="connsiteY4" fmla="*/ 167354 h 333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75" h="333375">
                  <a:moveTo>
                    <a:pt x="334709" y="167354"/>
                  </a:moveTo>
                  <a:cubicBezTo>
                    <a:pt x="334709" y="259781"/>
                    <a:pt x="259781" y="334709"/>
                    <a:pt x="167354" y="334709"/>
                  </a:cubicBezTo>
                  <a:cubicBezTo>
                    <a:pt x="74927" y="334709"/>
                    <a:pt x="0" y="259781"/>
                    <a:pt x="0" y="167354"/>
                  </a:cubicBezTo>
                  <a:cubicBezTo>
                    <a:pt x="0" y="74927"/>
                    <a:pt x="74927" y="0"/>
                    <a:pt x="167354" y="0"/>
                  </a:cubicBezTo>
                  <a:cubicBezTo>
                    <a:pt x="259781" y="0"/>
                    <a:pt x="334709" y="74927"/>
                    <a:pt x="334709" y="167354"/>
                  </a:cubicBezTo>
                  <a:close/>
                </a:path>
              </a:pathLst>
            </a:custGeom>
            <a:grpFill/>
            <a:ln w="3810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4351028-3F30-426D-8264-E24EBD9C2C93}"/>
                </a:ext>
              </a:extLst>
            </p:cNvPr>
            <p:cNvSpPr/>
            <p:nvPr/>
          </p:nvSpPr>
          <p:spPr>
            <a:xfrm>
              <a:off x="2279968" y="2605087"/>
              <a:ext cx="333375" cy="333375"/>
            </a:xfrm>
            <a:custGeom>
              <a:avLst/>
              <a:gdLst>
                <a:gd name="connsiteX0" fmla="*/ 334708 w 333375"/>
                <a:gd name="connsiteY0" fmla="*/ 167354 h 333375"/>
                <a:gd name="connsiteX1" fmla="*/ 167354 w 333375"/>
                <a:gd name="connsiteY1" fmla="*/ 334709 h 333375"/>
                <a:gd name="connsiteX2" fmla="*/ 0 w 333375"/>
                <a:gd name="connsiteY2" fmla="*/ 167354 h 333375"/>
                <a:gd name="connsiteX3" fmla="*/ 167354 w 333375"/>
                <a:gd name="connsiteY3" fmla="*/ 0 h 333375"/>
                <a:gd name="connsiteX4" fmla="*/ 334708 w 333375"/>
                <a:gd name="connsiteY4" fmla="*/ 167354 h 333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75" h="333375">
                  <a:moveTo>
                    <a:pt x="334708" y="167354"/>
                  </a:moveTo>
                  <a:cubicBezTo>
                    <a:pt x="334708" y="259781"/>
                    <a:pt x="259781" y="334709"/>
                    <a:pt x="167354" y="334709"/>
                  </a:cubicBezTo>
                  <a:cubicBezTo>
                    <a:pt x="74927" y="334709"/>
                    <a:pt x="0" y="259781"/>
                    <a:pt x="0" y="167354"/>
                  </a:cubicBezTo>
                  <a:cubicBezTo>
                    <a:pt x="0" y="74927"/>
                    <a:pt x="74927" y="0"/>
                    <a:pt x="167354" y="0"/>
                  </a:cubicBezTo>
                  <a:cubicBezTo>
                    <a:pt x="259781" y="0"/>
                    <a:pt x="334708" y="74927"/>
                    <a:pt x="334708" y="167354"/>
                  </a:cubicBezTo>
                  <a:close/>
                </a:path>
              </a:pathLst>
            </a:custGeom>
            <a:grpFill/>
            <a:ln w="3810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DA4F448A-20AD-4AC2-B218-22C2EFF871B0}"/>
                </a:ext>
              </a:extLst>
            </p:cNvPr>
            <p:cNvSpPr/>
            <p:nvPr/>
          </p:nvSpPr>
          <p:spPr>
            <a:xfrm>
              <a:off x="1991946" y="2999232"/>
              <a:ext cx="904875" cy="1019175"/>
            </a:xfrm>
            <a:custGeom>
              <a:avLst/>
              <a:gdLst>
                <a:gd name="connsiteX0" fmla="*/ 76662 w 904875"/>
                <a:gd name="connsiteY0" fmla="*/ 464439 h 1019175"/>
                <a:gd name="connsiteX1" fmla="*/ 22846 w 904875"/>
                <a:gd name="connsiteY1" fmla="*/ 449389 h 1019175"/>
                <a:gd name="connsiteX2" fmla="*/ 22846 w 904875"/>
                <a:gd name="connsiteY2" fmla="*/ 449389 h 1019175"/>
                <a:gd name="connsiteX3" fmla="*/ 11797 w 904875"/>
                <a:gd name="connsiteY3" fmla="*/ 368713 h 1019175"/>
                <a:gd name="connsiteX4" fmla="*/ 278878 w 904875"/>
                <a:gd name="connsiteY4" fmla="*/ 19145 h 1019175"/>
                <a:gd name="connsiteX5" fmla="*/ 317645 w 904875"/>
                <a:gd name="connsiteY5" fmla="*/ 0 h 1019175"/>
                <a:gd name="connsiteX6" fmla="*/ 590250 w 904875"/>
                <a:gd name="connsiteY6" fmla="*/ 0 h 1019175"/>
                <a:gd name="connsiteX7" fmla="*/ 628731 w 904875"/>
                <a:gd name="connsiteY7" fmla="*/ 18859 h 1019175"/>
                <a:gd name="connsiteX8" fmla="*/ 898574 w 904875"/>
                <a:gd name="connsiteY8" fmla="*/ 365665 h 1019175"/>
                <a:gd name="connsiteX9" fmla="*/ 888287 w 904875"/>
                <a:gd name="connsiteY9" fmla="*/ 446341 h 1019175"/>
                <a:gd name="connsiteX10" fmla="*/ 888287 w 904875"/>
                <a:gd name="connsiteY10" fmla="*/ 446341 h 1019175"/>
                <a:gd name="connsiteX11" fmla="*/ 813992 w 904875"/>
                <a:gd name="connsiteY11" fmla="*/ 442627 h 1019175"/>
                <a:gd name="connsiteX12" fmla="*/ 623397 w 904875"/>
                <a:gd name="connsiteY12" fmla="*/ 222980 h 1019175"/>
                <a:gd name="connsiteX13" fmla="*/ 708741 w 904875"/>
                <a:gd name="connsiteY13" fmla="*/ 593598 h 1019175"/>
                <a:gd name="connsiteX14" fmla="*/ 589679 w 904875"/>
                <a:gd name="connsiteY14" fmla="*/ 593598 h 1019175"/>
                <a:gd name="connsiteX15" fmla="*/ 601680 w 904875"/>
                <a:gd name="connsiteY15" fmla="*/ 965835 h 1019175"/>
                <a:gd name="connsiteX16" fmla="*/ 545292 w 904875"/>
                <a:gd name="connsiteY16" fmla="*/ 1024319 h 1019175"/>
                <a:gd name="connsiteX17" fmla="*/ 545292 w 904875"/>
                <a:gd name="connsiteY17" fmla="*/ 1024319 h 1019175"/>
                <a:gd name="connsiteX18" fmla="*/ 488618 w 904875"/>
                <a:gd name="connsiteY18" fmla="*/ 973169 h 1019175"/>
                <a:gd name="connsiteX19" fmla="*/ 456424 w 904875"/>
                <a:gd name="connsiteY19" fmla="*/ 631412 h 1019175"/>
                <a:gd name="connsiteX20" fmla="*/ 425277 w 904875"/>
                <a:gd name="connsiteY20" fmla="*/ 973741 h 1019175"/>
                <a:gd name="connsiteX21" fmla="*/ 369175 w 904875"/>
                <a:gd name="connsiteY21" fmla="*/ 1025081 h 1019175"/>
                <a:gd name="connsiteX22" fmla="*/ 369175 w 904875"/>
                <a:gd name="connsiteY22" fmla="*/ 1025081 h 1019175"/>
                <a:gd name="connsiteX23" fmla="*/ 312215 w 904875"/>
                <a:gd name="connsiteY23" fmla="*/ 966788 h 1019175"/>
                <a:gd name="connsiteX24" fmla="*/ 322883 w 904875"/>
                <a:gd name="connsiteY24" fmla="*/ 594836 h 1019175"/>
                <a:gd name="connsiteX25" fmla="*/ 204202 w 904875"/>
                <a:gd name="connsiteY25" fmla="*/ 594836 h 1019175"/>
                <a:gd name="connsiteX26" fmla="*/ 286498 w 904875"/>
                <a:gd name="connsiteY26" fmla="*/ 224504 h 1019175"/>
                <a:gd name="connsiteX27" fmla="*/ 76757 w 904875"/>
                <a:gd name="connsiteY27" fmla="*/ 464534 h 10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04875" h="1019175">
                  <a:moveTo>
                    <a:pt x="76662" y="464439"/>
                  </a:moveTo>
                  <a:lnTo>
                    <a:pt x="22846" y="449389"/>
                  </a:lnTo>
                  <a:lnTo>
                    <a:pt x="22846" y="449389"/>
                  </a:lnTo>
                  <a:cubicBezTo>
                    <a:pt x="-2586" y="430149"/>
                    <a:pt x="-7539" y="394049"/>
                    <a:pt x="11797" y="368713"/>
                  </a:cubicBezTo>
                  <a:lnTo>
                    <a:pt x="278878" y="19145"/>
                  </a:lnTo>
                  <a:cubicBezTo>
                    <a:pt x="288117" y="7048"/>
                    <a:pt x="302405" y="0"/>
                    <a:pt x="317645" y="0"/>
                  </a:cubicBezTo>
                  <a:lnTo>
                    <a:pt x="590250" y="0"/>
                  </a:lnTo>
                  <a:cubicBezTo>
                    <a:pt x="605300" y="0"/>
                    <a:pt x="619492" y="6953"/>
                    <a:pt x="628731" y="18859"/>
                  </a:cubicBezTo>
                  <a:lnTo>
                    <a:pt x="898574" y="365665"/>
                  </a:lnTo>
                  <a:cubicBezTo>
                    <a:pt x="918101" y="390811"/>
                    <a:pt x="913433" y="427006"/>
                    <a:pt x="888287" y="446341"/>
                  </a:cubicBezTo>
                  <a:lnTo>
                    <a:pt x="888287" y="446341"/>
                  </a:lnTo>
                  <a:cubicBezTo>
                    <a:pt x="865999" y="463487"/>
                    <a:pt x="834471" y="461867"/>
                    <a:pt x="813992" y="442627"/>
                  </a:cubicBezTo>
                  <a:lnTo>
                    <a:pt x="623397" y="222980"/>
                  </a:lnTo>
                  <a:lnTo>
                    <a:pt x="708741" y="593598"/>
                  </a:lnTo>
                  <a:lnTo>
                    <a:pt x="589679" y="593598"/>
                  </a:lnTo>
                  <a:cubicBezTo>
                    <a:pt x="589679" y="593598"/>
                    <a:pt x="601680" y="965835"/>
                    <a:pt x="601680" y="965835"/>
                  </a:cubicBezTo>
                  <a:cubicBezTo>
                    <a:pt x="602633" y="997648"/>
                    <a:pt x="577201" y="1024128"/>
                    <a:pt x="545292" y="1024319"/>
                  </a:cubicBezTo>
                  <a:lnTo>
                    <a:pt x="545292" y="1024319"/>
                  </a:lnTo>
                  <a:cubicBezTo>
                    <a:pt x="516050" y="1024509"/>
                    <a:pt x="491381" y="1002316"/>
                    <a:pt x="488618" y="973169"/>
                  </a:cubicBezTo>
                  <a:lnTo>
                    <a:pt x="456424" y="631412"/>
                  </a:lnTo>
                  <a:lnTo>
                    <a:pt x="425277" y="973741"/>
                  </a:lnTo>
                  <a:cubicBezTo>
                    <a:pt x="422515" y="1002792"/>
                    <a:pt x="398321" y="1024985"/>
                    <a:pt x="369175" y="1025081"/>
                  </a:cubicBezTo>
                  <a:lnTo>
                    <a:pt x="369175" y="1025081"/>
                  </a:lnTo>
                  <a:cubicBezTo>
                    <a:pt x="337171" y="1025271"/>
                    <a:pt x="311358" y="998887"/>
                    <a:pt x="312215" y="966788"/>
                  </a:cubicBezTo>
                  <a:lnTo>
                    <a:pt x="322883" y="594836"/>
                  </a:lnTo>
                  <a:lnTo>
                    <a:pt x="204202" y="594836"/>
                  </a:lnTo>
                  <a:cubicBezTo>
                    <a:pt x="204202" y="594836"/>
                    <a:pt x="286498" y="224504"/>
                    <a:pt x="286498" y="224504"/>
                  </a:cubicBezTo>
                  <a:lnTo>
                    <a:pt x="76757" y="464534"/>
                  </a:lnTo>
                </a:path>
              </a:pathLst>
            </a:custGeom>
            <a:grpFill/>
            <a:ln w="3810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CFEB6B8B-DAD6-44D5-921E-BE6597CC3B49}"/>
                </a:ext>
              </a:extLst>
            </p:cNvPr>
            <p:cNvSpPr/>
            <p:nvPr/>
          </p:nvSpPr>
          <p:spPr>
            <a:xfrm>
              <a:off x="1708307" y="3260648"/>
              <a:ext cx="180975" cy="180975"/>
            </a:xfrm>
            <a:custGeom>
              <a:avLst/>
              <a:gdLst>
                <a:gd name="connsiteX0" fmla="*/ 94541 w 180975"/>
                <a:gd name="connsiteY0" fmla="*/ 360 h 180975"/>
                <a:gd name="connsiteX1" fmla="*/ 188001 w 180975"/>
                <a:gd name="connsiteY1" fmla="*/ 94541 h 180975"/>
                <a:gd name="connsiteX2" fmla="*/ 93821 w 180975"/>
                <a:gd name="connsiteY2" fmla="*/ 188001 h 180975"/>
                <a:gd name="connsiteX3" fmla="*/ 360 w 180975"/>
                <a:gd name="connsiteY3" fmla="*/ 93821 h 180975"/>
                <a:gd name="connsiteX4" fmla="*/ 94541 w 180975"/>
                <a:gd name="connsiteY4" fmla="*/ 360 h 18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5" h="180975">
                  <a:moveTo>
                    <a:pt x="94541" y="360"/>
                  </a:moveTo>
                  <a:cubicBezTo>
                    <a:pt x="146357" y="559"/>
                    <a:pt x="188200" y="42725"/>
                    <a:pt x="188001" y="94541"/>
                  </a:cubicBezTo>
                  <a:cubicBezTo>
                    <a:pt x="187802" y="146357"/>
                    <a:pt x="145636" y="188200"/>
                    <a:pt x="93821" y="188001"/>
                  </a:cubicBezTo>
                  <a:cubicBezTo>
                    <a:pt x="42005" y="187802"/>
                    <a:pt x="161" y="145636"/>
                    <a:pt x="360" y="93821"/>
                  </a:cubicBezTo>
                  <a:cubicBezTo>
                    <a:pt x="559" y="42005"/>
                    <a:pt x="42725" y="161"/>
                    <a:pt x="94541" y="360"/>
                  </a:cubicBezTo>
                  <a:close/>
                </a:path>
              </a:pathLst>
            </a:custGeom>
            <a:grpFill/>
            <a:ln w="3810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79C86F57-A42A-4DF9-9D74-25081E8BA29E}"/>
                </a:ext>
              </a:extLst>
            </p:cNvPr>
            <p:cNvSpPr/>
            <p:nvPr/>
          </p:nvSpPr>
          <p:spPr>
            <a:xfrm>
              <a:off x="1524282" y="3407697"/>
              <a:ext cx="552450" cy="609600"/>
            </a:xfrm>
            <a:custGeom>
              <a:avLst/>
              <a:gdLst>
                <a:gd name="connsiteX0" fmla="*/ 9782 w 552450"/>
                <a:gd name="connsiteY0" fmla="*/ 54069 h 609600"/>
                <a:gd name="connsiteX1" fmla="*/ 6734 w 552450"/>
                <a:gd name="connsiteY1" fmla="*/ 11873 h 609600"/>
                <a:gd name="connsiteX2" fmla="*/ 49502 w 552450"/>
                <a:gd name="connsiteY2" fmla="*/ 5872 h 609600"/>
                <a:gd name="connsiteX3" fmla="*/ 159325 w 552450"/>
                <a:gd name="connsiteY3" fmla="*/ 84358 h 609600"/>
                <a:gd name="connsiteX4" fmla="*/ 278102 w 552450"/>
                <a:gd name="connsiteY4" fmla="*/ 84358 h 609600"/>
                <a:gd name="connsiteX5" fmla="*/ 396878 w 552450"/>
                <a:gd name="connsiteY5" fmla="*/ 84358 h 609600"/>
                <a:gd name="connsiteX6" fmla="*/ 506702 w 552450"/>
                <a:gd name="connsiteY6" fmla="*/ 5872 h 609600"/>
                <a:gd name="connsiteX7" fmla="*/ 549469 w 552450"/>
                <a:gd name="connsiteY7" fmla="*/ 11873 h 609600"/>
                <a:gd name="connsiteX8" fmla="*/ 544516 w 552450"/>
                <a:gd name="connsiteY8" fmla="*/ 55593 h 609600"/>
                <a:gd name="connsiteX9" fmla="*/ 385639 w 552450"/>
                <a:gd name="connsiteY9" fmla="*/ 206373 h 609600"/>
                <a:gd name="connsiteX10" fmla="*/ 367732 w 552450"/>
                <a:gd name="connsiteY10" fmla="*/ 336961 h 609600"/>
                <a:gd name="connsiteX11" fmla="*/ 395831 w 552450"/>
                <a:gd name="connsiteY11" fmla="*/ 564990 h 609600"/>
                <a:gd name="connsiteX12" fmla="*/ 350397 w 552450"/>
                <a:gd name="connsiteY12" fmla="*/ 616329 h 609600"/>
                <a:gd name="connsiteX13" fmla="*/ 305343 w 552450"/>
                <a:gd name="connsiteY13" fmla="*/ 578801 h 609600"/>
                <a:gd name="connsiteX14" fmla="*/ 278102 w 552450"/>
                <a:gd name="connsiteY14" fmla="*/ 430401 h 609600"/>
                <a:gd name="connsiteX15" fmla="*/ 250860 w 552450"/>
                <a:gd name="connsiteY15" fmla="*/ 578801 h 609600"/>
                <a:gd name="connsiteX16" fmla="*/ 205807 w 552450"/>
                <a:gd name="connsiteY16" fmla="*/ 616329 h 609600"/>
                <a:gd name="connsiteX17" fmla="*/ 160373 w 552450"/>
                <a:gd name="connsiteY17" fmla="*/ 564990 h 609600"/>
                <a:gd name="connsiteX18" fmla="*/ 188472 w 552450"/>
                <a:gd name="connsiteY18" fmla="*/ 336961 h 609600"/>
                <a:gd name="connsiteX19" fmla="*/ 170564 w 552450"/>
                <a:gd name="connsiteY19" fmla="*/ 206373 h 609600"/>
                <a:gd name="connsiteX20" fmla="*/ 9782 w 552450"/>
                <a:gd name="connsiteY20" fmla="*/ 53973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2450" h="609600">
                  <a:moveTo>
                    <a:pt x="9782" y="54069"/>
                  </a:moveTo>
                  <a:cubicBezTo>
                    <a:pt x="-2028" y="42924"/>
                    <a:pt x="-3267" y="24636"/>
                    <a:pt x="6734" y="11873"/>
                  </a:cubicBezTo>
                  <a:cubicBezTo>
                    <a:pt x="17117" y="-1272"/>
                    <a:pt x="35976" y="-3843"/>
                    <a:pt x="49502" y="5872"/>
                  </a:cubicBezTo>
                  <a:lnTo>
                    <a:pt x="159325" y="84358"/>
                  </a:lnTo>
                  <a:lnTo>
                    <a:pt x="278102" y="84358"/>
                  </a:lnTo>
                  <a:cubicBezTo>
                    <a:pt x="278102" y="84358"/>
                    <a:pt x="396878" y="84358"/>
                    <a:pt x="396878" y="84358"/>
                  </a:cubicBezTo>
                  <a:lnTo>
                    <a:pt x="506702" y="5872"/>
                  </a:lnTo>
                  <a:cubicBezTo>
                    <a:pt x="520323" y="-3843"/>
                    <a:pt x="539087" y="-1272"/>
                    <a:pt x="549469" y="11873"/>
                  </a:cubicBezTo>
                  <a:cubicBezTo>
                    <a:pt x="559566" y="24541"/>
                    <a:pt x="556327" y="44448"/>
                    <a:pt x="544516" y="55593"/>
                  </a:cubicBezTo>
                  <a:lnTo>
                    <a:pt x="385639" y="206373"/>
                  </a:lnTo>
                  <a:lnTo>
                    <a:pt x="367732" y="336961"/>
                  </a:lnTo>
                  <a:lnTo>
                    <a:pt x="395831" y="564990"/>
                  </a:lnTo>
                  <a:cubicBezTo>
                    <a:pt x="399164" y="592326"/>
                    <a:pt x="377924" y="616329"/>
                    <a:pt x="350397" y="616329"/>
                  </a:cubicBezTo>
                  <a:cubicBezTo>
                    <a:pt x="328299" y="616329"/>
                    <a:pt x="309344" y="600518"/>
                    <a:pt x="305343" y="578801"/>
                  </a:cubicBezTo>
                  <a:lnTo>
                    <a:pt x="278102" y="430401"/>
                  </a:lnTo>
                  <a:lnTo>
                    <a:pt x="250860" y="578801"/>
                  </a:lnTo>
                  <a:cubicBezTo>
                    <a:pt x="246860" y="600518"/>
                    <a:pt x="227905" y="616329"/>
                    <a:pt x="205807" y="616329"/>
                  </a:cubicBezTo>
                  <a:cubicBezTo>
                    <a:pt x="178280" y="616329"/>
                    <a:pt x="157039" y="592231"/>
                    <a:pt x="160373" y="564990"/>
                  </a:cubicBezTo>
                  <a:lnTo>
                    <a:pt x="188472" y="336961"/>
                  </a:lnTo>
                  <a:lnTo>
                    <a:pt x="170564" y="206373"/>
                  </a:lnTo>
                  <a:lnTo>
                    <a:pt x="9782" y="53973"/>
                  </a:lnTo>
                  <a:close/>
                </a:path>
              </a:pathLst>
            </a:custGeom>
            <a:grpFill/>
            <a:ln w="38100" cap="flat">
              <a:noFill/>
              <a:prstDash val="solid"/>
              <a:miter/>
            </a:ln>
          </p:spPr>
          <p:txBody>
            <a:bodyPr rtlCol="0" anchor="ctr"/>
            <a:lstStyle/>
            <a:p>
              <a:endParaRPr lang="en-US"/>
            </a:p>
          </p:txBody>
        </p:sp>
      </p:grpSp>
    </p:spTree>
    <p:extLst>
      <p:ext uri="{BB962C8B-B14F-4D97-AF65-F5344CB8AC3E}">
        <p14:creationId xmlns:p14="http://schemas.microsoft.com/office/powerpoint/2010/main" val="6494263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DC78C7-D7BE-462B-9394-3659A4AA32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6" name="Rectangle: Rounded Corners 25">
            <a:extLst>
              <a:ext uri="{FF2B5EF4-FFF2-40B4-BE49-F238E27FC236}">
                <a16:creationId xmlns:a16="http://schemas.microsoft.com/office/drawing/2014/main" id="{96EDB5FC-9272-4DC3-BB4E-9F28F9658161}"/>
              </a:ext>
            </a:extLst>
          </p:cNvPr>
          <p:cNvSpPr/>
          <p:nvPr/>
        </p:nvSpPr>
        <p:spPr>
          <a:xfrm>
            <a:off x="7124926" y="2461668"/>
            <a:ext cx="4215798" cy="3556318"/>
          </a:xfrm>
          <a:prstGeom prst="roundRect">
            <a:avLst>
              <a:gd name="adj" fmla="val 13034"/>
            </a:avLst>
          </a:prstGeom>
          <a:solidFill>
            <a:schemeClr val="lt1"/>
          </a:solidFill>
          <a:ln w="9525" cap="flat" cmpd="sng">
            <a:solidFill>
              <a:schemeClr val="bg1">
                <a:lumMod val="95000"/>
              </a:schemeClr>
            </a:solidFill>
            <a:prstDash val="solid"/>
            <a:round/>
            <a:headEnd type="none" w="sm" len="sm"/>
            <a:tailEnd type="none" w="sm" len="sm"/>
          </a:ln>
          <a:effectLst>
            <a:outerShdw blurRad="185738" dist="57150" dir="4020000" algn="bl" rotWithShape="0">
              <a:srgbClr val="000000">
                <a:alpha val="1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dirty="0"/>
          </a:p>
        </p:txBody>
      </p:sp>
      <p:grpSp>
        <p:nvGrpSpPr>
          <p:cNvPr id="111" name="Group 110">
            <a:extLst>
              <a:ext uri="{FF2B5EF4-FFF2-40B4-BE49-F238E27FC236}">
                <a16:creationId xmlns:a16="http://schemas.microsoft.com/office/drawing/2014/main" id="{0FD45509-997C-4B46-9AC4-3CC29223BA9A}"/>
              </a:ext>
            </a:extLst>
          </p:cNvPr>
          <p:cNvGrpSpPr/>
          <p:nvPr/>
        </p:nvGrpSpPr>
        <p:grpSpPr>
          <a:xfrm>
            <a:off x="0" y="6369685"/>
            <a:ext cx="4102100" cy="489122"/>
            <a:chOff x="0" y="6369685"/>
            <a:chExt cx="4102100" cy="489122"/>
          </a:xfrm>
        </p:grpSpPr>
        <p:sp>
          <p:nvSpPr>
            <p:cNvPr id="126" name="Google Shape;51;p13">
              <a:extLst>
                <a:ext uri="{FF2B5EF4-FFF2-40B4-BE49-F238E27FC236}">
                  <a16:creationId xmlns:a16="http://schemas.microsoft.com/office/drawing/2014/main" id="{66530F99-E903-4656-BECE-FEF152922211}"/>
                </a:ext>
              </a:extLst>
            </p:cNvPr>
            <p:cNvSpPr/>
            <p:nvPr/>
          </p:nvSpPr>
          <p:spPr>
            <a:xfrm rot="10800000" flipH="1">
              <a:off x="0" y="6369685"/>
              <a:ext cx="466060" cy="489122"/>
            </a:xfrm>
            <a:custGeom>
              <a:avLst/>
              <a:gdLst/>
              <a:ahLst/>
              <a:cxnLst/>
              <a:rect l="l" t="t" r="r" b="b"/>
              <a:pathLst>
                <a:path w="621414" h="652163" extrusionOk="0">
                  <a:moveTo>
                    <a:pt x="0" y="0"/>
                  </a:moveTo>
                  <a:lnTo>
                    <a:pt x="621414" y="0"/>
                  </a:lnTo>
                  <a:lnTo>
                    <a:pt x="621414" y="516112"/>
                  </a:lnTo>
                  <a:cubicBezTo>
                    <a:pt x="621414" y="591251"/>
                    <a:pt x="560502" y="652163"/>
                    <a:pt x="485363" y="652163"/>
                  </a:cubicBezTo>
                  <a:lnTo>
                    <a:pt x="0" y="652163"/>
                  </a:lnTo>
                  <a:close/>
                </a:path>
              </a:pathLst>
            </a:custGeom>
            <a:solidFill>
              <a:srgbClr val="0037D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37D2"/>
                </a:solidFill>
                <a:latin typeface="Poppins"/>
                <a:ea typeface="Poppins"/>
                <a:cs typeface="Poppins"/>
                <a:sym typeface="Poppins"/>
              </a:endParaRPr>
            </a:p>
          </p:txBody>
        </p:sp>
        <p:sp>
          <p:nvSpPr>
            <p:cNvPr id="127" name="Google Shape;52;p13">
              <a:extLst>
                <a:ext uri="{FF2B5EF4-FFF2-40B4-BE49-F238E27FC236}">
                  <a16:creationId xmlns:a16="http://schemas.microsoft.com/office/drawing/2014/main" id="{7AC631FD-3488-45F8-8A8E-88FF5A2E7A27}"/>
                </a:ext>
              </a:extLst>
            </p:cNvPr>
            <p:cNvSpPr txBox="1"/>
            <p:nvPr/>
          </p:nvSpPr>
          <p:spPr>
            <a:xfrm>
              <a:off x="61694" y="6498829"/>
              <a:ext cx="342672" cy="23083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fld id="{00000000-1234-1234-1234-123412341234}" type="slidenum">
                <a:rPr lang="id" sz="1100" b="1" i="0" u="none" strike="noStrike" cap="none">
                  <a:solidFill>
                    <a:srgbClr val="F2F2F2"/>
                  </a:solidFill>
                  <a:latin typeface="Bricolage Grotesque Medium"/>
                  <a:ea typeface="Bricolage Grotesque Medium"/>
                  <a:cs typeface="Bricolage Grotesque Medium"/>
                  <a:sym typeface="Bricolage Grotesque Medium"/>
                </a:rPr>
                <a:t>12</a:t>
              </a:fld>
              <a:endParaRPr sz="1100" b="1" i="0" u="none" strike="noStrike" cap="none">
                <a:solidFill>
                  <a:srgbClr val="F2F2F2"/>
                </a:solidFill>
                <a:latin typeface="Bricolage Grotesque Medium"/>
                <a:ea typeface="Bricolage Grotesque Medium"/>
                <a:cs typeface="Bricolage Grotesque Medium"/>
                <a:sym typeface="Bricolage Grotesque Medium"/>
              </a:endParaRPr>
            </a:p>
          </p:txBody>
        </p:sp>
        <p:sp>
          <p:nvSpPr>
            <p:cNvPr id="128" name="Google Shape;53;p13">
              <a:extLst>
                <a:ext uri="{FF2B5EF4-FFF2-40B4-BE49-F238E27FC236}">
                  <a16:creationId xmlns:a16="http://schemas.microsoft.com/office/drawing/2014/main" id="{DF77B276-BF48-41A3-8763-2662940DDEB5}"/>
                </a:ext>
              </a:extLst>
            </p:cNvPr>
            <p:cNvSpPr txBox="1"/>
            <p:nvPr/>
          </p:nvSpPr>
          <p:spPr>
            <a:xfrm>
              <a:off x="571296" y="6511529"/>
              <a:ext cx="3530804" cy="238497"/>
            </a:xfrm>
            <a:prstGeom prst="rect">
              <a:avLst/>
            </a:prstGeom>
            <a:noFill/>
            <a:ln>
              <a:noFill/>
            </a:ln>
          </p:spPr>
          <p:txBody>
            <a:bodyPr spcFirstLastPara="1" wrap="square" lIns="68575" tIns="34275" rIns="68575" bIns="34275" anchor="t" anchorCtr="0">
              <a:spAutoFit/>
            </a:bodyPr>
            <a:lstStyle/>
            <a:p>
              <a:pPr lvl="0" defTabSz="1828800">
                <a:defRPr/>
              </a:pPr>
              <a:r>
                <a:rPr lang="mn-MN" sz="1100" b="1" kern="0" dirty="0">
                  <a:solidFill>
                    <a:srgbClr val="B5BED1"/>
                  </a:solidFill>
                  <a:latin typeface="Montserrat" pitchFamily="2" charset="0"/>
                  <a:ea typeface="Roboto" panose="02000000000000000000" pitchFamily="2" charset="0"/>
                  <a:cs typeface="Arial" panose="020B0604020202020204" pitchFamily="34" charset="0"/>
                </a:rPr>
                <a:t>Гэр бүл, хүүхдийн хэргийн шүүх</a:t>
              </a:r>
            </a:p>
          </p:txBody>
        </p:sp>
      </p:grpSp>
      <p:sp>
        <p:nvSpPr>
          <p:cNvPr id="129" name="Rectangle 128">
            <a:extLst>
              <a:ext uri="{FF2B5EF4-FFF2-40B4-BE49-F238E27FC236}">
                <a16:creationId xmlns:a16="http://schemas.microsoft.com/office/drawing/2014/main" id="{21BDCFBF-9FCB-489A-8AD9-32D800CDD6E8}"/>
              </a:ext>
            </a:extLst>
          </p:cNvPr>
          <p:cNvSpPr/>
          <p:nvPr/>
        </p:nvSpPr>
        <p:spPr>
          <a:xfrm flipV="1">
            <a:off x="0" y="266698"/>
            <a:ext cx="247650" cy="761999"/>
          </a:xfrm>
          <a:prstGeom prst="rect">
            <a:avLst/>
          </a:prstGeom>
          <a:solidFill>
            <a:srgbClr val="0037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Google Shape;743;p31">
            <a:extLst>
              <a:ext uri="{FF2B5EF4-FFF2-40B4-BE49-F238E27FC236}">
                <a16:creationId xmlns:a16="http://schemas.microsoft.com/office/drawing/2014/main" id="{FE410B60-A5AF-4547-8DA5-CD3B21677217}"/>
              </a:ext>
            </a:extLst>
          </p:cNvPr>
          <p:cNvSpPr txBox="1"/>
          <p:nvPr/>
        </p:nvSpPr>
        <p:spPr>
          <a:xfrm>
            <a:off x="546100" y="359171"/>
            <a:ext cx="4438955" cy="577051"/>
          </a:xfrm>
          <a:prstGeom prst="rect">
            <a:avLst/>
          </a:prstGeom>
          <a:noFill/>
          <a:ln>
            <a:noFill/>
          </a:ln>
        </p:spPr>
        <p:txBody>
          <a:bodyPr spcFirstLastPara="1" wrap="square" lIns="68575" tIns="34275" rIns="68575" bIns="34275" anchor="t" anchorCtr="0">
            <a:spAutoFit/>
          </a:bodyPr>
          <a:lstStyle/>
          <a:p>
            <a:pPr marL="0" marR="0" lvl="0" indent="0" rtl="0">
              <a:spcBef>
                <a:spcPts val="0"/>
              </a:spcBef>
              <a:spcAft>
                <a:spcPts val="0"/>
              </a:spcAft>
              <a:buNone/>
            </a:pPr>
            <a:r>
              <a:rPr lang="mn-MN" sz="3300" b="1" dirty="0">
                <a:solidFill>
                  <a:schemeClr val="tx1">
                    <a:lumMod val="85000"/>
                    <a:lumOff val="15000"/>
                  </a:schemeClr>
                </a:solidFill>
                <a:latin typeface="Bricolage Grotesque Medium"/>
                <a:ea typeface="Bricolage Grotesque Medium"/>
                <a:cs typeface="Bricolage Grotesque Medium"/>
                <a:sym typeface="Bricolage Grotesque Medium"/>
              </a:rPr>
              <a:t>Хөтөлбөрүүд</a:t>
            </a:r>
            <a:endParaRPr lang="en-US" sz="3300" b="1" dirty="0">
              <a:solidFill>
                <a:schemeClr val="tx1">
                  <a:lumMod val="85000"/>
                  <a:lumOff val="15000"/>
                </a:schemeClr>
              </a:solidFill>
              <a:latin typeface="Bricolage Grotesque Medium"/>
              <a:ea typeface="Bricolage Grotesque Medium"/>
              <a:cs typeface="Bricolage Grotesque Medium"/>
              <a:sym typeface="Bricolage Grotesque Medium"/>
            </a:endParaRPr>
          </a:p>
        </p:txBody>
      </p:sp>
      <p:sp>
        <p:nvSpPr>
          <p:cNvPr id="27" name="Rectangle: Rounded Corners 26">
            <a:extLst>
              <a:ext uri="{FF2B5EF4-FFF2-40B4-BE49-F238E27FC236}">
                <a16:creationId xmlns:a16="http://schemas.microsoft.com/office/drawing/2014/main" id="{ACB307D0-198A-4CA9-8FD0-F366392E5A2C}"/>
              </a:ext>
            </a:extLst>
          </p:cNvPr>
          <p:cNvSpPr/>
          <p:nvPr/>
        </p:nvSpPr>
        <p:spPr>
          <a:xfrm>
            <a:off x="978604" y="2461668"/>
            <a:ext cx="4215798" cy="3556318"/>
          </a:xfrm>
          <a:prstGeom prst="roundRect">
            <a:avLst>
              <a:gd name="adj" fmla="val 13034"/>
            </a:avLst>
          </a:prstGeom>
          <a:solidFill>
            <a:schemeClr val="lt1"/>
          </a:solidFill>
          <a:ln w="9525" cap="flat" cmpd="sng">
            <a:solidFill>
              <a:schemeClr val="bg1">
                <a:lumMod val="95000"/>
              </a:schemeClr>
            </a:solidFill>
            <a:prstDash val="solid"/>
            <a:round/>
            <a:headEnd type="none" w="sm" len="sm"/>
            <a:tailEnd type="none" w="sm" len="sm"/>
          </a:ln>
          <a:effectLst>
            <a:outerShdw blurRad="185738" dist="57150" dir="4020000" algn="bl" rotWithShape="0">
              <a:srgbClr val="000000">
                <a:alpha val="1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dirty="0"/>
          </a:p>
        </p:txBody>
      </p:sp>
      <p:sp>
        <p:nvSpPr>
          <p:cNvPr id="10" name="Content Placeholder 2">
            <a:extLst>
              <a:ext uri="{FF2B5EF4-FFF2-40B4-BE49-F238E27FC236}">
                <a16:creationId xmlns:a16="http://schemas.microsoft.com/office/drawing/2014/main" id="{983DC862-7AD3-403E-885E-BD9C7CCE2364}"/>
              </a:ext>
            </a:extLst>
          </p:cNvPr>
          <p:cNvSpPr>
            <a:spLocks noGrp="1"/>
          </p:cNvSpPr>
          <p:nvPr>
            <p:ph idx="1"/>
          </p:nvPr>
        </p:nvSpPr>
        <p:spPr>
          <a:xfrm>
            <a:off x="7437003" y="2619923"/>
            <a:ext cx="3872675" cy="2234448"/>
          </a:xfrm>
        </p:spPr>
        <p:txBody>
          <a:bodyPr>
            <a:noAutofit/>
          </a:bodyPr>
          <a:lstStyle/>
          <a:p>
            <a:pPr>
              <a:lnSpc>
                <a:spcPct val="150000"/>
              </a:lnSpc>
            </a:pPr>
            <a:r>
              <a:rPr lang="en-US" sz="2000" dirty="0">
                <a:latin typeface="Montserrat" pitchFamily="2" charset="0"/>
              </a:rPr>
              <a:t>Education Intervention program</a:t>
            </a:r>
          </a:p>
          <a:p>
            <a:pPr>
              <a:lnSpc>
                <a:spcPct val="150000"/>
              </a:lnSpc>
            </a:pPr>
            <a:r>
              <a:rPr lang="en-US" sz="2000" dirty="0">
                <a:latin typeface="Montserrat" pitchFamily="2" charset="0"/>
              </a:rPr>
              <a:t>Juvenile Justice reform</a:t>
            </a:r>
            <a:endParaRPr lang="mn-MN" sz="2000" dirty="0">
              <a:latin typeface="Montserrat" pitchFamily="2" charset="0"/>
            </a:endParaRPr>
          </a:p>
          <a:p>
            <a:pPr>
              <a:lnSpc>
                <a:spcPct val="150000"/>
              </a:lnSpc>
            </a:pPr>
            <a:r>
              <a:rPr lang="mn-MN" sz="2000" dirty="0">
                <a:latin typeface="Montserrat" pitchFamily="2" charset="0"/>
              </a:rPr>
              <a:t>Хортой зуршлаас хөндийрөх хөтөлбөрүүд</a:t>
            </a:r>
          </a:p>
          <a:p>
            <a:pPr>
              <a:lnSpc>
                <a:spcPct val="150000"/>
              </a:lnSpc>
            </a:pPr>
            <a:r>
              <a:rPr lang="en-US" sz="2000" dirty="0">
                <a:latin typeface="Montserrat" pitchFamily="2" charset="0"/>
              </a:rPr>
              <a:t>Diversion</a:t>
            </a:r>
          </a:p>
        </p:txBody>
      </p:sp>
      <p:sp>
        <p:nvSpPr>
          <p:cNvPr id="4" name="TextBox 3">
            <a:extLst>
              <a:ext uri="{FF2B5EF4-FFF2-40B4-BE49-F238E27FC236}">
                <a16:creationId xmlns:a16="http://schemas.microsoft.com/office/drawing/2014/main" id="{87B73625-A1BE-4843-ACCC-97C64CC12651}"/>
              </a:ext>
            </a:extLst>
          </p:cNvPr>
          <p:cNvSpPr txBox="1"/>
          <p:nvPr/>
        </p:nvSpPr>
        <p:spPr>
          <a:xfrm>
            <a:off x="1729908" y="1562720"/>
            <a:ext cx="2489480" cy="584775"/>
          </a:xfrm>
          <a:prstGeom prst="rect">
            <a:avLst/>
          </a:prstGeom>
          <a:noFill/>
        </p:spPr>
        <p:txBody>
          <a:bodyPr wrap="square" rtlCol="0">
            <a:spAutoFit/>
          </a:bodyPr>
          <a:lstStyle/>
          <a:p>
            <a:pPr algn="ctr"/>
            <a:r>
              <a:rPr lang="en-US" sz="3200" b="1" dirty="0">
                <a:latin typeface="Montserrat" pitchFamily="2" charset="0"/>
              </a:rPr>
              <a:t>Sanctions</a:t>
            </a:r>
          </a:p>
        </p:txBody>
      </p:sp>
      <p:sp>
        <p:nvSpPr>
          <p:cNvPr id="14" name="TextBox 13">
            <a:extLst>
              <a:ext uri="{FF2B5EF4-FFF2-40B4-BE49-F238E27FC236}">
                <a16:creationId xmlns:a16="http://schemas.microsoft.com/office/drawing/2014/main" id="{B1A2890F-B136-4178-95DB-3E16B35C7B2F}"/>
              </a:ext>
            </a:extLst>
          </p:cNvPr>
          <p:cNvSpPr txBox="1"/>
          <p:nvPr/>
        </p:nvSpPr>
        <p:spPr>
          <a:xfrm>
            <a:off x="8070545" y="1562720"/>
            <a:ext cx="2489480" cy="584775"/>
          </a:xfrm>
          <a:prstGeom prst="rect">
            <a:avLst/>
          </a:prstGeom>
          <a:noFill/>
        </p:spPr>
        <p:txBody>
          <a:bodyPr wrap="square" rtlCol="0">
            <a:spAutoFit/>
          </a:bodyPr>
          <a:lstStyle/>
          <a:p>
            <a:pPr algn="ctr"/>
            <a:r>
              <a:rPr lang="en-US" sz="3200" b="1" dirty="0">
                <a:latin typeface="Montserrat" pitchFamily="2" charset="0"/>
              </a:rPr>
              <a:t>Programs</a:t>
            </a:r>
          </a:p>
        </p:txBody>
      </p:sp>
      <p:sp>
        <p:nvSpPr>
          <p:cNvPr id="5" name="Arrow: Right 4">
            <a:extLst>
              <a:ext uri="{FF2B5EF4-FFF2-40B4-BE49-F238E27FC236}">
                <a16:creationId xmlns:a16="http://schemas.microsoft.com/office/drawing/2014/main" id="{81DD411F-1971-4A9E-9431-8400584B78D6}"/>
              </a:ext>
            </a:extLst>
          </p:cNvPr>
          <p:cNvSpPr/>
          <p:nvPr/>
        </p:nvSpPr>
        <p:spPr>
          <a:xfrm>
            <a:off x="5549901" y="1106223"/>
            <a:ext cx="1912502" cy="1096003"/>
          </a:xfrm>
          <a:prstGeom prst="rightArrow">
            <a:avLst>
              <a:gd name="adj1" fmla="val 39130"/>
              <a:gd name="adj2" fmla="val 50000"/>
            </a:avLst>
          </a:prstGeom>
          <a:solidFill>
            <a:srgbClr val="3BE90B"/>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6" name="Arrow: Right 15">
            <a:extLst>
              <a:ext uri="{FF2B5EF4-FFF2-40B4-BE49-F238E27FC236}">
                <a16:creationId xmlns:a16="http://schemas.microsoft.com/office/drawing/2014/main" id="{2B586ECE-4D6B-4EAE-AA83-78CCCC41259B}"/>
              </a:ext>
            </a:extLst>
          </p:cNvPr>
          <p:cNvSpPr/>
          <p:nvPr/>
        </p:nvSpPr>
        <p:spPr>
          <a:xfrm rot="10800000">
            <a:off x="4894205" y="1498774"/>
            <a:ext cx="1912502" cy="1096003"/>
          </a:xfrm>
          <a:prstGeom prst="rightArrow">
            <a:avLst>
              <a:gd name="adj1" fmla="val 47102"/>
              <a:gd name="adj2" fmla="val 50000"/>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7" name="Content Placeholder 2">
            <a:extLst>
              <a:ext uri="{FF2B5EF4-FFF2-40B4-BE49-F238E27FC236}">
                <a16:creationId xmlns:a16="http://schemas.microsoft.com/office/drawing/2014/main" id="{79DB4BF2-67BE-4514-AF15-FC7B41FF014C}"/>
              </a:ext>
            </a:extLst>
          </p:cNvPr>
          <p:cNvSpPr txBox="1">
            <a:spLocks/>
          </p:cNvSpPr>
          <p:nvPr/>
        </p:nvSpPr>
        <p:spPr>
          <a:xfrm>
            <a:off x="1194261" y="2818673"/>
            <a:ext cx="3809891" cy="16434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70000"/>
              </a:lnSpc>
            </a:pPr>
            <a:r>
              <a:rPr lang="mn-MN" sz="2000" dirty="0">
                <a:latin typeface="Montserrat" pitchFamily="2" charset="0"/>
              </a:rPr>
              <a:t>Хорих ял</a:t>
            </a:r>
          </a:p>
          <a:p>
            <a:pPr>
              <a:lnSpc>
                <a:spcPct val="170000"/>
              </a:lnSpc>
            </a:pPr>
            <a:r>
              <a:rPr lang="mn-MN" sz="2000" dirty="0">
                <a:latin typeface="Montserrat" pitchFamily="2" charset="0"/>
              </a:rPr>
              <a:t>Зорчих эрх хязгаарлах ял</a:t>
            </a:r>
          </a:p>
          <a:p>
            <a:pPr>
              <a:lnSpc>
                <a:spcPct val="170000"/>
              </a:lnSpc>
            </a:pPr>
            <a:r>
              <a:rPr lang="mn-MN" sz="2000" dirty="0">
                <a:latin typeface="Montserrat" pitchFamily="2" charset="0"/>
              </a:rPr>
              <a:t>Эрх хасах ял</a:t>
            </a:r>
            <a:endParaRPr lang="mn-Mong-CN" sz="2000" dirty="0">
              <a:latin typeface="Montserrat" pitchFamily="2" charset="0"/>
            </a:endParaRPr>
          </a:p>
          <a:p>
            <a:pPr>
              <a:lnSpc>
                <a:spcPct val="170000"/>
              </a:lnSpc>
            </a:pPr>
            <a:r>
              <a:rPr lang="mn-MN" sz="2000" dirty="0">
                <a:latin typeface="Montserrat" pitchFamily="2" charset="0"/>
              </a:rPr>
              <a:t>Баривчлах шийтгэл</a:t>
            </a:r>
            <a:endParaRPr lang="en-US" sz="2000" dirty="0">
              <a:latin typeface="Montserrat" pitchFamily="2" charset="0"/>
            </a:endParaRPr>
          </a:p>
        </p:txBody>
      </p:sp>
    </p:spTree>
    <p:extLst>
      <p:ext uri="{BB962C8B-B14F-4D97-AF65-F5344CB8AC3E}">
        <p14:creationId xmlns:p14="http://schemas.microsoft.com/office/powerpoint/2010/main" val="2560823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DC78C7-D7BE-462B-9394-3659A4AA32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11" name="Group 110">
            <a:extLst>
              <a:ext uri="{FF2B5EF4-FFF2-40B4-BE49-F238E27FC236}">
                <a16:creationId xmlns:a16="http://schemas.microsoft.com/office/drawing/2014/main" id="{0FD45509-997C-4B46-9AC4-3CC29223BA9A}"/>
              </a:ext>
            </a:extLst>
          </p:cNvPr>
          <p:cNvGrpSpPr/>
          <p:nvPr/>
        </p:nvGrpSpPr>
        <p:grpSpPr>
          <a:xfrm>
            <a:off x="0" y="6369685"/>
            <a:ext cx="4102100" cy="489122"/>
            <a:chOff x="0" y="6369685"/>
            <a:chExt cx="4102100" cy="489122"/>
          </a:xfrm>
        </p:grpSpPr>
        <p:sp>
          <p:nvSpPr>
            <p:cNvPr id="126" name="Google Shape;51;p13">
              <a:extLst>
                <a:ext uri="{FF2B5EF4-FFF2-40B4-BE49-F238E27FC236}">
                  <a16:creationId xmlns:a16="http://schemas.microsoft.com/office/drawing/2014/main" id="{66530F99-E903-4656-BECE-FEF152922211}"/>
                </a:ext>
              </a:extLst>
            </p:cNvPr>
            <p:cNvSpPr/>
            <p:nvPr/>
          </p:nvSpPr>
          <p:spPr>
            <a:xfrm rot="10800000" flipH="1">
              <a:off x="0" y="6369685"/>
              <a:ext cx="466060" cy="489122"/>
            </a:xfrm>
            <a:custGeom>
              <a:avLst/>
              <a:gdLst/>
              <a:ahLst/>
              <a:cxnLst/>
              <a:rect l="l" t="t" r="r" b="b"/>
              <a:pathLst>
                <a:path w="621414" h="652163" extrusionOk="0">
                  <a:moveTo>
                    <a:pt x="0" y="0"/>
                  </a:moveTo>
                  <a:lnTo>
                    <a:pt x="621414" y="0"/>
                  </a:lnTo>
                  <a:lnTo>
                    <a:pt x="621414" y="516112"/>
                  </a:lnTo>
                  <a:cubicBezTo>
                    <a:pt x="621414" y="591251"/>
                    <a:pt x="560502" y="652163"/>
                    <a:pt x="485363" y="652163"/>
                  </a:cubicBezTo>
                  <a:lnTo>
                    <a:pt x="0" y="652163"/>
                  </a:lnTo>
                  <a:close/>
                </a:path>
              </a:pathLst>
            </a:custGeom>
            <a:solidFill>
              <a:srgbClr val="0037D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37D2"/>
                </a:solidFill>
                <a:latin typeface="Poppins"/>
                <a:ea typeface="Poppins"/>
                <a:cs typeface="Poppins"/>
                <a:sym typeface="Poppins"/>
              </a:endParaRPr>
            </a:p>
          </p:txBody>
        </p:sp>
        <p:sp>
          <p:nvSpPr>
            <p:cNvPr id="127" name="Google Shape;52;p13">
              <a:extLst>
                <a:ext uri="{FF2B5EF4-FFF2-40B4-BE49-F238E27FC236}">
                  <a16:creationId xmlns:a16="http://schemas.microsoft.com/office/drawing/2014/main" id="{7AC631FD-3488-45F8-8A8E-88FF5A2E7A27}"/>
                </a:ext>
              </a:extLst>
            </p:cNvPr>
            <p:cNvSpPr txBox="1"/>
            <p:nvPr/>
          </p:nvSpPr>
          <p:spPr>
            <a:xfrm>
              <a:off x="61694" y="6498829"/>
              <a:ext cx="342672" cy="23083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fld id="{00000000-1234-1234-1234-123412341234}" type="slidenum">
                <a:rPr lang="id" sz="1100" b="1" i="0" u="none" strike="noStrike" cap="none">
                  <a:solidFill>
                    <a:srgbClr val="F2F2F2"/>
                  </a:solidFill>
                  <a:latin typeface="Bricolage Grotesque Medium"/>
                  <a:ea typeface="Bricolage Grotesque Medium"/>
                  <a:cs typeface="Bricolage Grotesque Medium"/>
                  <a:sym typeface="Bricolage Grotesque Medium"/>
                </a:rPr>
                <a:t>13</a:t>
              </a:fld>
              <a:endParaRPr sz="1100" b="1" i="0" u="none" strike="noStrike" cap="none">
                <a:solidFill>
                  <a:srgbClr val="F2F2F2"/>
                </a:solidFill>
                <a:latin typeface="Bricolage Grotesque Medium"/>
                <a:ea typeface="Bricolage Grotesque Medium"/>
                <a:cs typeface="Bricolage Grotesque Medium"/>
                <a:sym typeface="Bricolage Grotesque Medium"/>
              </a:endParaRPr>
            </a:p>
          </p:txBody>
        </p:sp>
        <p:sp>
          <p:nvSpPr>
            <p:cNvPr id="128" name="Google Shape;53;p13">
              <a:extLst>
                <a:ext uri="{FF2B5EF4-FFF2-40B4-BE49-F238E27FC236}">
                  <a16:creationId xmlns:a16="http://schemas.microsoft.com/office/drawing/2014/main" id="{DF77B276-BF48-41A3-8763-2662940DDEB5}"/>
                </a:ext>
              </a:extLst>
            </p:cNvPr>
            <p:cNvSpPr txBox="1"/>
            <p:nvPr/>
          </p:nvSpPr>
          <p:spPr>
            <a:xfrm>
              <a:off x="571296" y="6511529"/>
              <a:ext cx="3530804" cy="238497"/>
            </a:xfrm>
            <a:prstGeom prst="rect">
              <a:avLst/>
            </a:prstGeom>
            <a:noFill/>
            <a:ln>
              <a:noFill/>
            </a:ln>
          </p:spPr>
          <p:txBody>
            <a:bodyPr spcFirstLastPara="1" wrap="square" lIns="68575" tIns="34275" rIns="68575" bIns="34275" anchor="t" anchorCtr="0">
              <a:spAutoFit/>
            </a:bodyPr>
            <a:lstStyle/>
            <a:p>
              <a:pPr lvl="0" defTabSz="1828800">
                <a:defRPr/>
              </a:pPr>
              <a:r>
                <a:rPr lang="mn-MN" sz="1100" b="1" kern="0" dirty="0">
                  <a:solidFill>
                    <a:srgbClr val="B5BED1"/>
                  </a:solidFill>
                  <a:latin typeface="Montserrat" pitchFamily="2" charset="0"/>
                  <a:ea typeface="Roboto" panose="02000000000000000000" pitchFamily="2" charset="0"/>
                  <a:cs typeface="Arial" panose="020B0604020202020204" pitchFamily="34" charset="0"/>
                </a:rPr>
                <a:t>Гэр бүл, хүүхдийн хэргийн шүүх</a:t>
              </a:r>
            </a:p>
          </p:txBody>
        </p:sp>
      </p:grpSp>
      <p:sp>
        <p:nvSpPr>
          <p:cNvPr id="129" name="Rectangle 128">
            <a:extLst>
              <a:ext uri="{FF2B5EF4-FFF2-40B4-BE49-F238E27FC236}">
                <a16:creationId xmlns:a16="http://schemas.microsoft.com/office/drawing/2014/main" id="{21BDCFBF-9FCB-489A-8AD9-32D800CDD6E8}"/>
              </a:ext>
            </a:extLst>
          </p:cNvPr>
          <p:cNvSpPr/>
          <p:nvPr/>
        </p:nvSpPr>
        <p:spPr>
          <a:xfrm flipV="1">
            <a:off x="0" y="266698"/>
            <a:ext cx="247650" cy="761999"/>
          </a:xfrm>
          <a:prstGeom prst="rect">
            <a:avLst/>
          </a:prstGeom>
          <a:solidFill>
            <a:srgbClr val="0037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Google Shape;743;p31">
            <a:extLst>
              <a:ext uri="{FF2B5EF4-FFF2-40B4-BE49-F238E27FC236}">
                <a16:creationId xmlns:a16="http://schemas.microsoft.com/office/drawing/2014/main" id="{FE410B60-A5AF-4547-8DA5-CD3B21677217}"/>
              </a:ext>
            </a:extLst>
          </p:cNvPr>
          <p:cNvSpPr txBox="1"/>
          <p:nvPr/>
        </p:nvSpPr>
        <p:spPr>
          <a:xfrm>
            <a:off x="546100" y="359171"/>
            <a:ext cx="4438955" cy="577051"/>
          </a:xfrm>
          <a:prstGeom prst="rect">
            <a:avLst/>
          </a:prstGeom>
          <a:noFill/>
          <a:ln>
            <a:noFill/>
          </a:ln>
        </p:spPr>
        <p:txBody>
          <a:bodyPr spcFirstLastPara="1" wrap="square" lIns="68575" tIns="34275" rIns="68575" bIns="34275" anchor="t" anchorCtr="0">
            <a:spAutoFit/>
          </a:bodyPr>
          <a:lstStyle/>
          <a:p>
            <a:pPr marL="0" marR="0" lvl="0" indent="0" rtl="0">
              <a:spcBef>
                <a:spcPts val="0"/>
              </a:spcBef>
              <a:spcAft>
                <a:spcPts val="0"/>
              </a:spcAft>
              <a:buNone/>
            </a:pPr>
            <a:r>
              <a:rPr lang="mn-MN" sz="3300" b="1" dirty="0">
                <a:solidFill>
                  <a:schemeClr val="tx1">
                    <a:lumMod val="85000"/>
                    <a:lumOff val="15000"/>
                  </a:schemeClr>
                </a:solidFill>
                <a:latin typeface="Bricolage Grotesque Medium"/>
                <a:ea typeface="Bricolage Grotesque Medium"/>
                <a:cs typeface="Bricolage Grotesque Medium"/>
                <a:sym typeface="Bricolage Grotesque Medium"/>
              </a:rPr>
              <a:t>Процесс</a:t>
            </a:r>
            <a:endParaRPr lang="en-US" sz="3300" b="1" dirty="0">
              <a:solidFill>
                <a:schemeClr val="tx1">
                  <a:lumMod val="85000"/>
                  <a:lumOff val="15000"/>
                </a:schemeClr>
              </a:solidFill>
              <a:latin typeface="Bricolage Grotesque Medium"/>
              <a:ea typeface="Bricolage Grotesque Medium"/>
              <a:cs typeface="Bricolage Grotesque Medium"/>
              <a:sym typeface="Bricolage Grotesque Medium"/>
            </a:endParaRPr>
          </a:p>
        </p:txBody>
      </p:sp>
      <p:graphicFrame>
        <p:nvGraphicFramePr>
          <p:cNvPr id="2" name="Table 1">
            <a:extLst>
              <a:ext uri="{FF2B5EF4-FFF2-40B4-BE49-F238E27FC236}">
                <a16:creationId xmlns:a16="http://schemas.microsoft.com/office/drawing/2014/main" id="{075E9D6C-B05A-424F-8E45-055C73AD94E4}"/>
              </a:ext>
            </a:extLst>
          </p:cNvPr>
          <p:cNvGraphicFramePr>
            <a:graphicFrameLocks noGrp="1"/>
          </p:cNvGraphicFramePr>
          <p:nvPr>
            <p:extLst>
              <p:ext uri="{D42A27DB-BD31-4B8C-83A1-F6EECF244321}">
                <p14:modId xmlns:p14="http://schemas.microsoft.com/office/powerpoint/2010/main" val="3051551970"/>
              </p:ext>
            </p:extLst>
          </p:nvPr>
        </p:nvGraphicFramePr>
        <p:xfrm>
          <a:off x="751040" y="1631690"/>
          <a:ext cx="10689919" cy="4184370"/>
        </p:xfrm>
        <a:graphic>
          <a:graphicData uri="http://schemas.openxmlformats.org/drawingml/2006/table">
            <a:tbl>
              <a:tblPr bandRow="1">
                <a:tableStyleId>{3B4B98B0-60AC-42C2-AFA5-B58CD77FA1E5}</a:tableStyleId>
              </a:tblPr>
              <a:tblGrid>
                <a:gridCol w="10689919">
                  <a:extLst>
                    <a:ext uri="{9D8B030D-6E8A-4147-A177-3AD203B41FA5}">
                      <a16:colId xmlns:a16="http://schemas.microsoft.com/office/drawing/2014/main" val="3294202652"/>
                    </a:ext>
                  </a:extLst>
                </a:gridCol>
              </a:tblGrid>
              <a:tr h="635706">
                <a:tc>
                  <a:txBody>
                    <a:bodyPr/>
                    <a:lstStyle/>
                    <a:p>
                      <a:pPr marL="342900" marR="0" lvl="0" indent="-342900" algn="l" defTabSz="914400" rtl="0" eaLnBrk="1" fontAlgn="auto" latinLnBrk="0" hangingPunct="1">
                        <a:lnSpc>
                          <a:spcPct val="100000"/>
                        </a:lnSpc>
                        <a:spcBef>
                          <a:spcPts val="0"/>
                        </a:spcBef>
                        <a:spcAft>
                          <a:spcPts val="0"/>
                        </a:spcAft>
                        <a:buClr>
                          <a:srgbClr val="4472C4"/>
                        </a:buClr>
                        <a:buSzTx/>
                        <a:buFont typeface="Wingdings" panose="05000000000000000000" pitchFamily="2" charset="2"/>
                        <a:buChar char="§"/>
                        <a:tabLst/>
                        <a:defRPr/>
                      </a:pPr>
                      <a:r>
                        <a:rPr lang="mn-MN" sz="2000" b="1" dirty="0">
                          <a:latin typeface="Montserrat" pitchFamily="2" charset="0"/>
                        </a:rPr>
                        <a:t>Мэтгэлцээн, нотолгооны дүрмийн хатуу шаардлагагүй</a:t>
                      </a:r>
                    </a:p>
                  </a:txBody>
                  <a:tcPr anchor="ctr"/>
                </a:tc>
                <a:extLst>
                  <a:ext uri="{0D108BD9-81ED-4DB2-BD59-A6C34878D82A}">
                    <a16:rowId xmlns:a16="http://schemas.microsoft.com/office/drawing/2014/main" val="1574907524"/>
                  </a:ext>
                </a:extLst>
              </a:tr>
              <a:tr h="635706">
                <a:tc>
                  <a:txBody>
                    <a:bodyPr/>
                    <a:lstStyle/>
                    <a:p>
                      <a:pPr marL="342900" marR="0" lvl="0" indent="-342900" algn="l" defTabSz="914400" rtl="0" eaLnBrk="1" fontAlgn="auto" latinLnBrk="0" hangingPunct="1">
                        <a:lnSpc>
                          <a:spcPct val="100000"/>
                        </a:lnSpc>
                        <a:spcBef>
                          <a:spcPts val="0"/>
                        </a:spcBef>
                        <a:spcAft>
                          <a:spcPts val="0"/>
                        </a:spcAft>
                        <a:buClr>
                          <a:srgbClr val="4472C4"/>
                        </a:buClr>
                        <a:buSzTx/>
                        <a:buFont typeface="Wingdings" panose="05000000000000000000" pitchFamily="2" charset="2"/>
                        <a:buChar char="§"/>
                        <a:tabLst/>
                        <a:defRPr/>
                      </a:pPr>
                      <a:r>
                        <a:rPr lang="mn-MN" sz="2000" b="1" dirty="0">
                          <a:latin typeface="Montserrat" pitchFamily="2" charset="0"/>
                        </a:rPr>
                        <a:t>тангарагтан, иргэдийн төлөөлөгч оролцохгүй</a:t>
                      </a:r>
                    </a:p>
                  </a:txBody>
                  <a:tcPr anchor="ctr"/>
                </a:tc>
                <a:extLst>
                  <a:ext uri="{0D108BD9-81ED-4DB2-BD59-A6C34878D82A}">
                    <a16:rowId xmlns:a16="http://schemas.microsoft.com/office/drawing/2014/main" val="2066487145"/>
                  </a:ext>
                </a:extLst>
              </a:tr>
              <a:tr h="635706">
                <a:tc>
                  <a:txBody>
                    <a:bodyPr/>
                    <a:lstStyle/>
                    <a:p>
                      <a:pPr marL="342900" marR="0" lvl="0" indent="-342900" algn="l" defTabSz="914400" rtl="0" eaLnBrk="1" fontAlgn="auto" latinLnBrk="0" hangingPunct="1">
                        <a:lnSpc>
                          <a:spcPct val="100000"/>
                        </a:lnSpc>
                        <a:spcBef>
                          <a:spcPts val="0"/>
                        </a:spcBef>
                        <a:spcAft>
                          <a:spcPts val="0"/>
                        </a:spcAft>
                        <a:buClr>
                          <a:srgbClr val="4472C4"/>
                        </a:buClr>
                        <a:buSzTx/>
                        <a:buFont typeface="Wingdings" panose="05000000000000000000" pitchFamily="2" charset="2"/>
                        <a:buChar char="§"/>
                        <a:tabLst/>
                        <a:defRPr/>
                      </a:pPr>
                      <a:r>
                        <a:rPr lang="mn-MN" sz="2000" b="1" dirty="0">
                          <a:latin typeface="Montserrat" pitchFamily="2" charset="0"/>
                        </a:rPr>
                        <a:t>өмсгөл хэрэглэхгүй, цагдаа хяналтгүй, танхимын энгийн байдал</a:t>
                      </a:r>
                    </a:p>
                  </a:txBody>
                  <a:tcPr anchor="ctr"/>
                </a:tc>
                <a:extLst>
                  <a:ext uri="{0D108BD9-81ED-4DB2-BD59-A6C34878D82A}">
                    <a16:rowId xmlns:a16="http://schemas.microsoft.com/office/drawing/2014/main" val="3005865648"/>
                  </a:ext>
                </a:extLst>
              </a:tr>
              <a:tr h="635706">
                <a:tc>
                  <a:txBody>
                    <a:bodyPr/>
                    <a:lstStyle/>
                    <a:p>
                      <a:pPr marL="342900" marR="0" lvl="0" indent="-342900" algn="l" defTabSz="914400" rtl="0" eaLnBrk="1" fontAlgn="auto" latinLnBrk="0" hangingPunct="1">
                        <a:lnSpc>
                          <a:spcPct val="100000"/>
                        </a:lnSpc>
                        <a:spcBef>
                          <a:spcPts val="0"/>
                        </a:spcBef>
                        <a:spcAft>
                          <a:spcPts val="0"/>
                        </a:spcAft>
                        <a:buClr>
                          <a:srgbClr val="4472C4"/>
                        </a:buClr>
                        <a:buSzTx/>
                        <a:buFont typeface="Wingdings" panose="05000000000000000000" pitchFamily="2" charset="2"/>
                        <a:buChar char="§"/>
                        <a:tabLst/>
                        <a:defRPr/>
                      </a:pPr>
                      <a:r>
                        <a:rPr lang="mn-MN" sz="2000" b="1" dirty="0">
                          <a:latin typeface="Montserrat" pitchFamily="2" charset="0"/>
                        </a:rPr>
                        <a:t>Хаалттай</a:t>
                      </a:r>
                    </a:p>
                  </a:txBody>
                  <a:tcPr anchor="ctr"/>
                </a:tc>
                <a:extLst>
                  <a:ext uri="{0D108BD9-81ED-4DB2-BD59-A6C34878D82A}">
                    <a16:rowId xmlns:a16="http://schemas.microsoft.com/office/drawing/2014/main" val="1272278337"/>
                  </a:ext>
                </a:extLst>
              </a:tr>
              <a:tr h="635706">
                <a:tc>
                  <a:txBody>
                    <a:bodyPr/>
                    <a:lstStyle/>
                    <a:p>
                      <a:pPr marL="342900" indent="-342900">
                        <a:buClr>
                          <a:srgbClr val="4472C4"/>
                        </a:buClr>
                        <a:buFont typeface="Wingdings" panose="05000000000000000000" pitchFamily="2" charset="2"/>
                        <a:buChar char="§"/>
                      </a:pPr>
                      <a:r>
                        <a:rPr lang="mn-MN" sz="2000" b="1" dirty="0">
                          <a:latin typeface="Montserrat" pitchFamily="2" charset="0"/>
                        </a:rPr>
                        <a:t>Хялбаршуулсан</a:t>
                      </a:r>
                    </a:p>
                    <a:p>
                      <a:pPr marL="0" indent="0">
                        <a:buClr>
                          <a:srgbClr val="4472C4"/>
                        </a:buClr>
                        <a:buFont typeface="Wingdings" panose="05000000000000000000" pitchFamily="2" charset="2"/>
                        <a:buNone/>
                      </a:pPr>
                      <a:r>
                        <a:rPr lang="mn-MN" sz="2000" b="1" dirty="0">
                          <a:latin typeface="Montserrat" pitchFamily="2" charset="0"/>
                        </a:rPr>
                        <a:t>- Шалгууруудыг зөөлрүүлж  /Энэтхэг/</a:t>
                      </a:r>
                    </a:p>
                    <a:p>
                      <a:pPr marL="0" indent="0">
                        <a:buClr>
                          <a:srgbClr val="4472C4"/>
                        </a:buClr>
                        <a:buFont typeface="Wingdings" panose="05000000000000000000" pitchFamily="2" charset="2"/>
                        <a:buNone/>
                      </a:pPr>
                      <a:r>
                        <a:rPr lang="mn-MN" sz="2000" b="1" dirty="0">
                          <a:latin typeface="Montserrat" pitchFamily="2" charset="0"/>
                        </a:rPr>
                        <a:t>- Үе шатуудыг алгасаж /кенгуру шүүх-АНУ/ </a:t>
                      </a:r>
                    </a:p>
                  </a:txBody>
                  <a:tcPr anchor="ctr"/>
                </a:tc>
                <a:extLst>
                  <a:ext uri="{0D108BD9-81ED-4DB2-BD59-A6C34878D82A}">
                    <a16:rowId xmlns:a16="http://schemas.microsoft.com/office/drawing/2014/main" val="3517246856"/>
                  </a:ext>
                </a:extLst>
              </a:tr>
              <a:tr h="635706">
                <a:tc>
                  <a:txBody>
                    <a:bodyPr/>
                    <a:lstStyle/>
                    <a:p>
                      <a:pPr marL="342900" marR="0" lvl="0" indent="-342900" algn="l" defTabSz="914400" rtl="0" eaLnBrk="1" fontAlgn="auto" latinLnBrk="0" hangingPunct="1">
                        <a:lnSpc>
                          <a:spcPct val="100000"/>
                        </a:lnSpc>
                        <a:spcBef>
                          <a:spcPts val="0"/>
                        </a:spcBef>
                        <a:spcAft>
                          <a:spcPts val="0"/>
                        </a:spcAft>
                        <a:buClr>
                          <a:srgbClr val="4472C4"/>
                        </a:buClr>
                        <a:buSzTx/>
                        <a:buFont typeface="Wingdings" panose="05000000000000000000" pitchFamily="2" charset="2"/>
                        <a:buChar char="§"/>
                        <a:tabLst/>
                        <a:defRPr/>
                      </a:pPr>
                      <a:r>
                        <a:rPr lang="mn-MN" sz="2000" b="1" dirty="0">
                          <a:latin typeface="Montserrat" pitchFamily="2" charset="0"/>
                        </a:rPr>
                        <a:t>Хэргийн хөдөлгөөний нэгдмэл хяналт, удирдлага</a:t>
                      </a:r>
                      <a:endParaRPr lang="en-US" sz="2000" b="1" dirty="0">
                        <a:latin typeface="Montserrat" pitchFamily="2" charset="0"/>
                      </a:endParaRPr>
                    </a:p>
                  </a:txBody>
                  <a:tcPr anchor="ctr"/>
                </a:tc>
                <a:extLst>
                  <a:ext uri="{0D108BD9-81ED-4DB2-BD59-A6C34878D82A}">
                    <a16:rowId xmlns:a16="http://schemas.microsoft.com/office/drawing/2014/main" val="3165029947"/>
                  </a:ext>
                </a:extLst>
              </a:tr>
            </a:tbl>
          </a:graphicData>
        </a:graphic>
      </p:graphicFrame>
    </p:spTree>
    <p:extLst>
      <p:ext uri="{BB962C8B-B14F-4D97-AF65-F5344CB8AC3E}">
        <p14:creationId xmlns:p14="http://schemas.microsoft.com/office/powerpoint/2010/main" val="2571908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DC78C7-D7BE-462B-9394-3659A4AA32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11" name="Group 110">
            <a:extLst>
              <a:ext uri="{FF2B5EF4-FFF2-40B4-BE49-F238E27FC236}">
                <a16:creationId xmlns:a16="http://schemas.microsoft.com/office/drawing/2014/main" id="{0FD45509-997C-4B46-9AC4-3CC29223BA9A}"/>
              </a:ext>
            </a:extLst>
          </p:cNvPr>
          <p:cNvGrpSpPr/>
          <p:nvPr/>
        </p:nvGrpSpPr>
        <p:grpSpPr>
          <a:xfrm>
            <a:off x="0" y="6369685"/>
            <a:ext cx="4102100" cy="489122"/>
            <a:chOff x="0" y="6369685"/>
            <a:chExt cx="4102100" cy="489122"/>
          </a:xfrm>
        </p:grpSpPr>
        <p:sp>
          <p:nvSpPr>
            <p:cNvPr id="126" name="Google Shape;51;p13">
              <a:extLst>
                <a:ext uri="{FF2B5EF4-FFF2-40B4-BE49-F238E27FC236}">
                  <a16:creationId xmlns:a16="http://schemas.microsoft.com/office/drawing/2014/main" id="{66530F99-E903-4656-BECE-FEF152922211}"/>
                </a:ext>
              </a:extLst>
            </p:cNvPr>
            <p:cNvSpPr/>
            <p:nvPr/>
          </p:nvSpPr>
          <p:spPr>
            <a:xfrm rot="10800000" flipH="1">
              <a:off x="0" y="6369685"/>
              <a:ext cx="466060" cy="489122"/>
            </a:xfrm>
            <a:custGeom>
              <a:avLst/>
              <a:gdLst/>
              <a:ahLst/>
              <a:cxnLst/>
              <a:rect l="l" t="t" r="r" b="b"/>
              <a:pathLst>
                <a:path w="621414" h="652163" extrusionOk="0">
                  <a:moveTo>
                    <a:pt x="0" y="0"/>
                  </a:moveTo>
                  <a:lnTo>
                    <a:pt x="621414" y="0"/>
                  </a:lnTo>
                  <a:lnTo>
                    <a:pt x="621414" y="516112"/>
                  </a:lnTo>
                  <a:cubicBezTo>
                    <a:pt x="621414" y="591251"/>
                    <a:pt x="560502" y="652163"/>
                    <a:pt x="485363" y="652163"/>
                  </a:cubicBezTo>
                  <a:lnTo>
                    <a:pt x="0" y="652163"/>
                  </a:lnTo>
                  <a:close/>
                </a:path>
              </a:pathLst>
            </a:custGeom>
            <a:solidFill>
              <a:srgbClr val="0037D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37D2"/>
                </a:solidFill>
                <a:latin typeface="Poppins"/>
                <a:ea typeface="Poppins"/>
                <a:cs typeface="Poppins"/>
                <a:sym typeface="Poppins"/>
              </a:endParaRPr>
            </a:p>
          </p:txBody>
        </p:sp>
        <p:sp>
          <p:nvSpPr>
            <p:cNvPr id="127" name="Google Shape;52;p13">
              <a:extLst>
                <a:ext uri="{FF2B5EF4-FFF2-40B4-BE49-F238E27FC236}">
                  <a16:creationId xmlns:a16="http://schemas.microsoft.com/office/drawing/2014/main" id="{7AC631FD-3488-45F8-8A8E-88FF5A2E7A27}"/>
                </a:ext>
              </a:extLst>
            </p:cNvPr>
            <p:cNvSpPr txBox="1"/>
            <p:nvPr/>
          </p:nvSpPr>
          <p:spPr>
            <a:xfrm>
              <a:off x="61694" y="6498829"/>
              <a:ext cx="342672" cy="23083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fld id="{00000000-1234-1234-1234-123412341234}" type="slidenum">
                <a:rPr lang="id" sz="1100" b="1" i="0" u="none" strike="noStrike" cap="none">
                  <a:solidFill>
                    <a:srgbClr val="F2F2F2"/>
                  </a:solidFill>
                  <a:latin typeface="Bricolage Grotesque Medium"/>
                  <a:ea typeface="Bricolage Grotesque Medium"/>
                  <a:cs typeface="Bricolage Grotesque Medium"/>
                  <a:sym typeface="Bricolage Grotesque Medium"/>
                </a:rPr>
                <a:t>14</a:t>
              </a:fld>
              <a:endParaRPr sz="1100" b="1" i="0" u="none" strike="noStrike" cap="none">
                <a:solidFill>
                  <a:srgbClr val="F2F2F2"/>
                </a:solidFill>
                <a:latin typeface="Bricolage Grotesque Medium"/>
                <a:ea typeface="Bricolage Grotesque Medium"/>
                <a:cs typeface="Bricolage Grotesque Medium"/>
                <a:sym typeface="Bricolage Grotesque Medium"/>
              </a:endParaRPr>
            </a:p>
          </p:txBody>
        </p:sp>
        <p:sp>
          <p:nvSpPr>
            <p:cNvPr id="128" name="Google Shape;53;p13">
              <a:extLst>
                <a:ext uri="{FF2B5EF4-FFF2-40B4-BE49-F238E27FC236}">
                  <a16:creationId xmlns:a16="http://schemas.microsoft.com/office/drawing/2014/main" id="{DF77B276-BF48-41A3-8763-2662940DDEB5}"/>
                </a:ext>
              </a:extLst>
            </p:cNvPr>
            <p:cNvSpPr txBox="1"/>
            <p:nvPr/>
          </p:nvSpPr>
          <p:spPr>
            <a:xfrm>
              <a:off x="571296" y="6511529"/>
              <a:ext cx="3530804" cy="238497"/>
            </a:xfrm>
            <a:prstGeom prst="rect">
              <a:avLst/>
            </a:prstGeom>
            <a:noFill/>
            <a:ln>
              <a:noFill/>
            </a:ln>
          </p:spPr>
          <p:txBody>
            <a:bodyPr spcFirstLastPara="1" wrap="square" lIns="68575" tIns="34275" rIns="68575" bIns="34275" anchor="t" anchorCtr="0">
              <a:spAutoFit/>
            </a:bodyPr>
            <a:lstStyle/>
            <a:p>
              <a:pPr lvl="0" defTabSz="1828800">
                <a:defRPr/>
              </a:pPr>
              <a:r>
                <a:rPr lang="mn-MN" sz="1100" b="1" kern="0" dirty="0">
                  <a:solidFill>
                    <a:srgbClr val="B5BED1"/>
                  </a:solidFill>
                  <a:latin typeface="Montserrat" pitchFamily="2" charset="0"/>
                  <a:ea typeface="Roboto" panose="02000000000000000000" pitchFamily="2" charset="0"/>
                  <a:cs typeface="Arial" panose="020B0604020202020204" pitchFamily="34" charset="0"/>
                </a:rPr>
                <a:t>Гэр бүл, хүүхдийн хэргийн шүүх</a:t>
              </a:r>
            </a:p>
          </p:txBody>
        </p:sp>
      </p:grpSp>
      <p:sp>
        <p:nvSpPr>
          <p:cNvPr id="129" name="Rectangle 128">
            <a:extLst>
              <a:ext uri="{FF2B5EF4-FFF2-40B4-BE49-F238E27FC236}">
                <a16:creationId xmlns:a16="http://schemas.microsoft.com/office/drawing/2014/main" id="{21BDCFBF-9FCB-489A-8AD9-32D800CDD6E8}"/>
              </a:ext>
            </a:extLst>
          </p:cNvPr>
          <p:cNvSpPr/>
          <p:nvPr/>
        </p:nvSpPr>
        <p:spPr>
          <a:xfrm flipV="1">
            <a:off x="0" y="266698"/>
            <a:ext cx="247650" cy="761999"/>
          </a:xfrm>
          <a:prstGeom prst="rect">
            <a:avLst/>
          </a:prstGeom>
          <a:solidFill>
            <a:srgbClr val="0037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Google Shape;743;p31">
            <a:extLst>
              <a:ext uri="{FF2B5EF4-FFF2-40B4-BE49-F238E27FC236}">
                <a16:creationId xmlns:a16="http://schemas.microsoft.com/office/drawing/2014/main" id="{FE410B60-A5AF-4547-8DA5-CD3B21677217}"/>
              </a:ext>
            </a:extLst>
          </p:cNvPr>
          <p:cNvSpPr txBox="1"/>
          <p:nvPr/>
        </p:nvSpPr>
        <p:spPr>
          <a:xfrm>
            <a:off x="546100" y="359171"/>
            <a:ext cx="9359900" cy="577051"/>
          </a:xfrm>
          <a:prstGeom prst="rect">
            <a:avLst/>
          </a:prstGeom>
          <a:noFill/>
          <a:ln>
            <a:noFill/>
          </a:ln>
        </p:spPr>
        <p:txBody>
          <a:bodyPr spcFirstLastPara="1" wrap="square" lIns="68575" tIns="34275" rIns="68575" bIns="34275" anchor="t" anchorCtr="0">
            <a:spAutoFit/>
          </a:bodyPr>
          <a:lstStyle/>
          <a:p>
            <a:pPr marL="0" marR="0" lvl="0" indent="0" rtl="0">
              <a:spcBef>
                <a:spcPts val="0"/>
              </a:spcBef>
              <a:spcAft>
                <a:spcPts val="0"/>
              </a:spcAft>
              <a:buNone/>
            </a:pPr>
            <a:r>
              <a:rPr lang="mn-MN" sz="3300" b="1" dirty="0">
                <a:solidFill>
                  <a:schemeClr val="tx1">
                    <a:lumMod val="85000"/>
                    <a:lumOff val="15000"/>
                  </a:schemeClr>
                </a:solidFill>
                <a:latin typeface="Bricolage Grotesque Medium"/>
                <a:ea typeface="Bricolage Grotesque Medium"/>
                <a:cs typeface="Bricolage Grotesque Medium"/>
                <a:sym typeface="Bricolage Grotesque Medium"/>
              </a:rPr>
              <a:t>Давуу тал /гэр бүлийг авран туслах шүүх/</a:t>
            </a:r>
            <a:endParaRPr lang="en-US" sz="3300" b="1" dirty="0">
              <a:solidFill>
                <a:schemeClr val="tx1">
                  <a:lumMod val="85000"/>
                  <a:lumOff val="15000"/>
                </a:schemeClr>
              </a:solidFill>
              <a:latin typeface="Bricolage Grotesque Medium"/>
              <a:ea typeface="Bricolage Grotesque Medium"/>
              <a:cs typeface="Bricolage Grotesque Medium"/>
              <a:sym typeface="Bricolage Grotesque Medium"/>
            </a:endParaRPr>
          </a:p>
        </p:txBody>
      </p:sp>
      <p:graphicFrame>
        <p:nvGraphicFramePr>
          <p:cNvPr id="2" name="Table 1">
            <a:extLst>
              <a:ext uri="{FF2B5EF4-FFF2-40B4-BE49-F238E27FC236}">
                <a16:creationId xmlns:a16="http://schemas.microsoft.com/office/drawing/2014/main" id="{075E9D6C-B05A-424F-8E45-055C73AD94E4}"/>
              </a:ext>
            </a:extLst>
          </p:cNvPr>
          <p:cNvGraphicFramePr>
            <a:graphicFrameLocks noGrp="1"/>
          </p:cNvGraphicFramePr>
          <p:nvPr>
            <p:extLst>
              <p:ext uri="{D42A27DB-BD31-4B8C-83A1-F6EECF244321}">
                <p14:modId xmlns:p14="http://schemas.microsoft.com/office/powerpoint/2010/main" val="4090382205"/>
              </p:ext>
            </p:extLst>
          </p:nvPr>
        </p:nvGraphicFramePr>
        <p:xfrm>
          <a:off x="751040" y="2144192"/>
          <a:ext cx="10689919" cy="3178530"/>
        </p:xfrm>
        <a:graphic>
          <a:graphicData uri="http://schemas.openxmlformats.org/drawingml/2006/table">
            <a:tbl>
              <a:tblPr bandRow="1">
                <a:tableStyleId>{3B4B98B0-60AC-42C2-AFA5-B58CD77FA1E5}</a:tableStyleId>
              </a:tblPr>
              <a:tblGrid>
                <a:gridCol w="10689919">
                  <a:extLst>
                    <a:ext uri="{9D8B030D-6E8A-4147-A177-3AD203B41FA5}">
                      <a16:colId xmlns:a16="http://schemas.microsoft.com/office/drawing/2014/main" val="3294202652"/>
                    </a:ext>
                  </a:extLst>
                </a:gridCol>
              </a:tblGrid>
              <a:tr h="635706">
                <a:tc>
                  <a:txBody>
                    <a:bodyPr/>
                    <a:lstStyle/>
                    <a:p>
                      <a:pPr marL="342900" indent="-342900">
                        <a:buClr>
                          <a:srgbClr val="4472C4"/>
                        </a:buClr>
                        <a:buFont typeface="Wingdings" panose="05000000000000000000" pitchFamily="2" charset="2"/>
                        <a:buChar char="§"/>
                      </a:pPr>
                      <a:r>
                        <a:rPr lang="mn-MN" sz="2000" b="1">
                          <a:latin typeface="Montserrat" pitchFamily="2" charset="0"/>
                        </a:rPr>
                        <a:t>Нэг гэр бүл-нэг шүүгч</a:t>
                      </a:r>
                      <a:endParaRPr lang="mn-MN" sz="2000" b="1" dirty="0">
                        <a:latin typeface="Montserrat" pitchFamily="2" charset="0"/>
                      </a:endParaRPr>
                    </a:p>
                  </a:txBody>
                  <a:tcPr anchor="ctr"/>
                </a:tc>
                <a:extLst>
                  <a:ext uri="{0D108BD9-81ED-4DB2-BD59-A6C34878D82A}">
                    <a16:rowId xmlns:a16="http://schemas.microsoft.com/office/drawing/2014/main" val="1574907524"/>
                  </a:ext>
                </a:extLst>
              </a:tr>
              <a:tr h="635706">
                <a:tc>
                  <a:txBody>
                    <a:bodyPr/>
                    <a:lstStyle/>
                    <a:p>
                      <a:pPr marL="342900" indent="-342900">
                        <a:buClr>
                          <a:srgbClr val="4472C4"/>
                        </a:buClr>
                        <a:buFont typeface="Wingdings" panose="05000000000000000000" pitchFamily="2" charset="2"/>
                        <a:buChar char="§"/>
                      </a:pPr>
                      <a:r>
                        <a:rPr lang="mn-MN" sz="2000" b="1">
                          <a:latin typeface="Montserrat" pitchFamily="2" charset="0"/>
                        </a:rPr>
                        <a:t>Өргөн эрх, хандалттай байгууллагын оролцоо /төр, шүүх/</a:t>
                      </a:r>
                      <a:r>
                        <a:rPr lang="en-US" sz="2000" b="1">
                          <a:latin typeface="Montserrat" pitchFamily="2" charset="0"/>
                        </a:rPr>
                        <a:t> </a:t>
                      </a:r>
                      <a:r>
                        <a:rPr lang="mn-MN" sz="2000" b="1">
                          <a:latin typeface="Montserrat" pitchFamily="2" charset="0"/>
                        </a:rPr>
                        <a:t> </a:t>
                      </a:r>
                      <a:endParaRPr lang="mn-MN" sz="2000" b="1" dirty="0">
                        <a:latin typeface="Montserrat" pitchFamily="2" charset="0"/>
                      </a:endParaRPr>
                    </a:p>
                  </a:txBody>
                  <a:tcPr anchor="ctr"/>
                </a:tc>
                <a:extLst>
                  <a:ext uri="{0D108BD9-81ED-4DB2-BD59-A6C34878D82A}">
                    <a16:rowId xmlns:a16="http://schemas.microsoft.com/office/drawing/2014/main" val="2066487145"/>
                  </a:ext>
                </a:extLst>
              </a:tr>
              <a:tr h="635706">
                <a:tc>
                  <a:txBody>
                    <a:bodyPr/>
                    <a:lstStyle/>
                    <a:p>
                      <a:pPr marL="342900" indent="-342900">
                        <a:buClr>
                          <a:srgbClr val="4472C4"/>
                        </a:buClr>
                        <a:buFont typeface="Wingdings" panose="05000000000000000000" pitchFamily="2" charset="2"/>
                        <a:buChar char="§"/>
                      </a:pPr>
                      <a:r>
                        <a:rPr lang="mn-MN" sz="2000" b="1">
                          <a:latin typeface="Montserrat" pitchFamily="2" charset="0"/>
                        </a:rPr>
                        <a:t>Бүх асуудлаар урт хугацаанд үйлчлэх шийдэл</a:t>
                      </a:r>
                      <a:endParaRPr lang="mn-MN" sz="2000" b="1" dirty="0">
                        <a:latin typeface="Montserrat" pitchFamily="2" charset="0"/>
                      </a:endParaRPr>
                    </a:p>
                  </a:txBody>
                  <a:tcPr anchor="ctr"/>
                </a:tc>
                <a:extLst>
                  <a:ext uri="{0D108BD9-81ED-4DB2-BD59-A6C34878D82A}">
                    <a16:rowId xmlns:a16="http://schemas.microsoft.com/office/drawing/2014/main" val="3005865648"/>
                  </a:ext>
                </a:extLst>
              </a:tr>
              <a:tr h="635706">
                <a:tc>
                  <a:txBody>
                    <a:bodyPr/>
                    <a:lstStyle/>
                    <a:p>
                      <a:pPr marL="342900" indent="-342900">
                        <a:buClr>
                          <a:srgbClr val="4472C4"/>
                        </a:buClr>
                        <a:buFont typeface="Wingdings" panose="05000000000000000000" pitchFamily="2" charset="2"/>
                        <a:buChar char="§"/>
                      </a:pPr>
                      <a:r>
                        <a:rPr lang="mn-MN" sz="2000" b="1" dirty="0">
                          <a:latin typeface="Montserrat" pitchFamily="2" charset="0"/>
                        </a:rPr>
                        <a:t>Хууль зүй, нийгмийн хамгааллын цогц шийдэл</a:t>
                      </a:r>
                    </a:p>
                  </a:txBody>
                  <a:tcPr anchor="ctr"/>
                </a:tc>
                <a:extLst>
                  <a:ext uri="{0D108BD9-81ED-4DB2-BD59-A6C34878D82A}">
                    <a16:rowId xmlns:a16="http://schemas.microsoft.com/office/drawing/2014/main" val="1272278337"/>
                  </a:ext>
                </a:extLst>
              </a:tr>
              <a:tr h="635706">
                <a:tc>
                  <a:txBody>
                    <a:bodyPr/>
                    <a:lstStyle/>
                    <a:p>
                      <a:pPr marL="342900" indent="-342900">
                        <a:buClr>
                          <a:srgbClr val="4472C4"/>
                        </a:buClr>
                        <a:buFont typeface="Wingdings" panose="05000000000000000000" pitchFamily="2" charset="2"/>
                        <a:buChar char="§"/>
                      </a:pPr>
                      <a:r>
                        <a:rPr lang="mn-MN" sz="2000" b="1" dirty="0">
                          <a:latin typeface="Montserrat" pitchFamily="2" charset="0"/>
                        </a:rPr>
                        <a:t>Хууль зүй, нийгмийн хамгааллын цогц шийдэл</a:t>
                      </a:r>
                    </a:p>
                  </a:txBody>
                  <a:tcPr anchor="ctr"/>
                </a:tc>
                <a:extLst>
                  <a:ext uri="{0D108BD9-81ED-4DB2-BD59-A6C34878D82A}">
                    <a16:rowId xmlns:a16="http://schemas.microsoft.com/office/drawing/2014/main" val="3517246856"/>
                  </a:ext>
                </a:extLst>
              </a:tr>
            </a:tbl>
          </a:graphicData>
        </a:graphic>
      </p:graphicFrame>
    </p:spTree>
    <p:extLst>
      <p:ext uri="{BB962C8B-B14F-4D97-AF65-F5344CB8AC3E}">
        <p14:creationId xmlns:p14="http://schemas.microsoft.com/office/powerpoint/2010/main" val="3607423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DC78C7-D7BE-462B-9394-3659A4AA32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11" name="Group 110">
            <a:extLst>
              <a:ext uri="{FF2B5EF4-FFF2-40B4-BE49-F238E27FC236}">
                <a16:creationId xmlns:a16="http://schemas.microsoft.com/office/drawing/2014/main" id="{0FD45509-997C-4B46-9AC4-3CC29223BA9A}"/>
              </a:ext>
            </a:extLst>
          </p:cNvPr>
          <p:cNvGrpSpPr/>
          <p:nvPr/>
        </p:nvGrpSpPr>
        <p:grpSpPr>
          <a:xfrm>
            <a:off x="0" y="6369685"/>
            <a:ext cx="4102100" cy="489122"/>
            <a:chOff x="0" y="6369685"/>
            <a:chExt cx="4102100" cy="489122"/>
          </a:xfrm>
        </p:grpSpPr>
        <p:sp>
          <p:nvSpPr>
            <p:cNvPr id="126" name="Google Shape;51;p13">
              <a:extLst>
                <a:ext uri="{FF2B5EF4-FFF2-40B4-BE49-F238E27FC236}">
                  <a16:creationId xmlns:a16="http://schemas.microsoft.com/office/drawing/2014/main" id="{66530F99-E903-4656-BECE-FEF152922211}"/>
                </a:ext>
              </a:extLst>
            </p:cNvPr>
            <p:cNvSpPr/>
            <p:nvPr/>
          </p:nvSpPr>
          <p:spPr>
            <a:xfrm rot="10800000" flipH="1">
              <a:off x="0" y="6369685"/>
              <a:ext cx="466060" cy="489122"/>
            </a:xfrm>
            <a:custGeom>
              <a:avLst/>
              <a:gdLst/>
              <a:ahLst/>
              <a:cxnLst/>
              <a:rect l="l" t="t" r="r" b="b"/>
              <a:pathLst>
                <a:path w="621414" h="652163" extrusionOk="0">
                  <a:moveTo>
                    <a:pt x="0" y="0"/>
                  </a:moveTo>
                  <a:lnTo>
                    <a:pt x="621414" y="0"/>
                  </a:lnTo>
                  <a:lnTo>
                    <a:pt x="621414" y="516112"/>
                  </a:lnTo>
                  <a:cubicBezTo>
                    <a:pt x="621414" y="591251"/>
                    <a:pt x="560502" y="652163"/>
                    <a:pt x="485363" y="652163"/>
                  </a:cubicBezTo>
                  <a:lnTo>
                    <a:pt x="0" y="652163"/>
                  </a:lnTo>
                  <a:close/>
                </a:path>
              </a:pathLst>
            </a:custGeom>
            <a:solidFill>
              <a:srgbClr val="0037D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37D2"/>
                </a:solidFill>
                <a:latin typeface="Poppins"/>
                <a:ea typeface="Poppins"/>
                <a:cs typeface="Poppins"/>
                <a:sym typeface="Poppins"/>
              </a:endParaRPr>
            </a:p>
          </p:txBody>
        </p:sp>
        <p:sp>
          <p:nvSpPr>
            <p:cNvPr id="127" name="Google Shape;52;p13">
              <a:extLst>
                <a:ext uri="{FF2B5EF4-FFF2-40B4-BE49-F238E27FC236}">
                  <a16:creationId xmlns:a16="http://schemas.microsoft.com/office/drawing/2014/main" id="{7AC631FD-3488-45F8-8A8E-88FF5A2E7A27}"/>
                </a:ext>
              </a:extLst>
            </p:cNvPr>
            <p:cNvSpPr txBox="1"/>
            <p:nvPr/>
          </p:nvSpPr>
          <p:spPr>
            <a:xfrm>
              <a:off x="61694" y="6498829"/>
              <a:ext cx="342672" cy="23083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fld id="{00000000-1234-1234-1234-123412341234}" type="slidenum">
                <a:rPr lang="id" sz="1100" b="1" i="0" u="none" strike="noStrike" cap="none">
                  <a:solidFill>
                    <a:srgbClr val="F2F2F2"/>
                  </a:solidFill>
                  <a:latin typeface="Bricolage Grotesque Medium"/>
                  <a:ea typeface="Bricolage Grotesque Medium"/>
                  <a:cs typeface="Bricolage Grotesque Medium"/>
                  <a:sym typeface="Bricolage Grotesque Medium"/>
                </a:rPr>
                <a:t>15</a:t>
              </a:fld>
              <a:endParaRPr sz="1100" b="1" i="0" u="none" strike="noStrike" cap="none">
                <a:solidFill>
                  <a:srgbClr val="F2F2F2"/>
                </a:solidFill>
                <a:latin typeface="Bricolage Grotesque Medium"/>
                <a:ea typeface="Bricolage Grotesque Medium"/>
                <a:cs typeface="Bricolage Grotesque Medium"/>
                <a:sym typeface="Bricolage Grotesque Medium"/>
              </a:endParaRPr>
            </a:p>
          </p:txBody>
        </p:sp>
        <p:sp>
          <p:nvSpPr>
            <p:cNvPr id="128" name="Google Shape;53;p13">
              <a:extLst>
                <a:ext uri="{FF2B5EF4-FFF2-40B4-BE49-F238E27FC236}">
                  <a16:creationId xmlns:a16="http://schemas.microsoft.com/office/drawing/2014/main" id="{DF77B276-BF48-41A3-8763-2662940DDEB5}"/>
                </a:ext>
              </a:extLst>
            </p:cNvPr>
            <p:cNvSpPr txBox="1"/>
            <p:nvPr/>
          </p:nvSpPr>
          <p:spPr>
            <a:xfrm>
              <a:off x="571296" y="6511529"/>
              <a:ext cx="3530804" cy="238497"/>
            </a:xfrm>
            <a:prstGeom prst="rect">
              <a:avLst/>
            </a:prstGeom>
            <a:noFill/>
            <a:ln>
              <a:noFill/>
            </a:ln>
          </p:spPr>
          <p:txBody>
            <a:bodyPr spcFirstLastPara="1" wrap="square" lIns="68575" tIns="34275" rIns="68575" bIns="34275" anchor="t" anchorCtr="0">
              <a:spAutoFit/>
            </a:bodyPr>
            <a:lstStyle/>
            <a:p>
              <a:pPr lvl="0" defTabSz="1828800">
                <a:defRPr/>
              </a:pPr>
              <a:r>
                <a:rPr lang="mn-MN" sz="1100" b="1" kern="0" dirty="0">
                  <a:solidFill>
                    <a:srgbClr val="B5BED1"/>
                  </a:solidFill>
                  <a:latin typeface="Montserrat" pitchFamily="2" charset="0"/>
                  <a:ea typeface="Roboto" panose="02000000000000000000" pitchFamily="2" charset="0"/>
                  <a:cs typeface="Arial" panose="020B0604020202020204" pitchFamily="34" charset="0"/>
                </a:rPr>
                <a:t>Гэр бүл, хүүхдийн хэргийн шүүх</a:t>
              </a:r>
            </a:p>
          </p:txBody>
        </p:sp>
      </p:grpSp>
      <p:sp>
        <p:nvSpPr>
          <p:cNvPr id="129" name="Rectangle 128">
            <a:extLst>
              <a:ext uri="{FF2B5EF4-FFF2-40B4-BE49-F238E27FC236}">
                <a16:creationId xmlns:a16="http://schemas.microsoft.com/office/drawing/2014/main" id="{21BDCFBF-9FCB-489A-8AD9-32D800CDD6E8}"/>
              </a:ext>
            </a:extLst>
          </p:cNvPr>
          <p:cNvSpPr/>
          <p:nvPr/>
        </p:nvSpPr>
        <p:spPr>
          <a:xfrm flipV="1">
            <a:off x="0" y="266698"/>
            <a:ext cx="247650" cy="761999"/>
          </a:xfrm>
          <a:prstGeom prst="rect">
            <a:avLst/>
          </a:prstGeom>
          <a:solidFill>
            <a:srgbClr val="0037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Google Shape;743;p31">
            <a:extLst>
              <a:ext uri="{FF2B5EF4-FFF2-40B4-BE49-F238E27FC236}">
                <a16:creationId xmlns:a16="http://schemas.microsoft.com/office/drawing/2014/main" id="{FE410B60-A5AF-4547-8DA5-CD3B21677217}"/>
              </a:ext>
            </a:extLst>
          </p:cNvPr>
          <p:cNvSpPr txBox="1"/>
          <p:nvPr/>
        </p:nvSpPr>
        <p:spPr>
          <a:xfrm>
            <a:off x="546100" y="359171"/>
            <a:ext cx="9359900" cy="577051"/>
          </a:xfrm>
          <a:prstGeom prst="rect">
            <a:avLst/>
          </a:prstGeom>
          <a:noFill/>
          <a:ln>
            <a:noFill/>
          </a:ln>
        </p:spPr>
        <p:txBody>
          <a:bodyPr spcFirstLastPara="1" wrap="square" lIns="68575" tIns="34275" rIns="68575" bIns="34275" anchor="t" anchorCtr="0">
            <a:spAutoFit/>
          </a:bodyPr>
          <a:lstStyle/>
          <a:p>
            <a:pPr marL="0" marR="0" lvl="0" indent="0" rtl="0">
              <a:spcBef>
                <a:spcPts val="0"/>
              </a:spcBef>
              <a:spcAft>
                <a:spcPts val="0"/>
              </a:spcAft>
              <a:buNone/>
            </a:pPr>
            <a:r>
              <a:rPr lang="mn-MN" sz="3300" b="1" dirty="0">
                <a:solidFill>
                  <a:schemeClr val="tx1">
                    <a:lumMod val="85000"/>
                    <a:lumOff val="15000"/>
                  </a:schemeClr>
                </a:solidFill>
                <a:latin typeface="Bricolage Grotesque Medium"/>
                <a:ea typeface="Bricolage Grotesque Medium"/>
                <a:cs typeface="Bricolage Grotesque Medium"/>
                <a:sym typeface="Bricolage Grotesque Medium"/>
              </a:rPr>
              <a:t>Шүүмж</a:t>
            </a:r>
            <a:endParaRPr lang="en-US" sz="3300" b="1" dirty="0">
              <a:solidFill>
                <a:schemeClr val="tx1">
                  <a:lumMod val="85000"/>
                  <a:lumOff val="15000"/>
                </a:schemeClr>
              </a:solidFill>
              <a:latin typeface="Bricolage Grotesque Medium"/>
              <a:ea typeface="Bricolage Grotesque Medium"/>
              <a:cs typeface="Bricolage Grotesque Medium"/>
              <a:sym typeface="Bricolage Grotesque Medium"/>
            </a:endParaRPr>
          </a:p>
        </p:txBody>
      </p:sp>
      <p:graphicFrame>
        <p:nvGraphicFramePr>
          <p:cNvPr id="2" name="Table 1">
            <a:extLst>
              <a:ext uri="{FF2B5EF4-FFF2-40B4-BE49-F238E27FC236}">
                <a16:creationId xmlns:a16="http://schemas.microsoft.com/office/drawing/2014/main" id="{075E9D6C-B05A-424F-8E45-055C73AD94E4}"/>
              </a:ext>
            </a:extLst>
          </p:cNvPr>
          <p:cNvGraphicFramePr>
            <a:graphicFrameLocks noGrp="1"/>
          </p:cNvGraphicFramePr>
          <p:nvPr>
            <p:extLst>
              <p:ext uri="{D42A27DB-BD31-4B8C-83A1-F6EECF244321}">
                <p14:modId xmlns:p14="http://schemas.microsoft.com/office/powerpoint/2010/main" val="1597347748"/>
              </p:ext>
            </p:extLst>
          </p:nvPr>
        </p:nvGraphicFramePr>
        <p:xfrm>
          <a:off x="751040" y="1784090"/>
          <a:ext cx="10689919" cy="3879570"/>
        </p:xfrm>
        <a:graphic>
          <a:graphicData uri="http://schemas.openxmlformats.org/drawingml/2006/table">
            <a:tbl>
              <a:tblPr bandRow="1">
                <a:tableStyleId>{3B4B98B0-60AC-42C2-AFA5-B58CD77FA1E5}</a:tableStyleId>
              </a:tblPr>
              <a:tblGrid>
                <a:gridCol w="10689919">
                  <a:extLst>
                    <a:ext uri="{9D8B030D-6E8A-4147-A177-3AD203B41FA5}">
                      <a16:colId xmlns:a16="http://schemas.microsoft.com/office/drawing/2014/main" val="3294202652"/>
                    </a:ext>
                  </a:extLst>
                </a:gridCol>
              </a:tblGrid>
              <a:tr h="635706">
                <a:tc>
                  <a:txBody>
                    <a:bodyPr/>
                    <a:lstStyle/>
                    <a:p>
                      <a:pPr marL="342900" indent="-342900">
                        <a:buClr>
                          <a:srgbClr val="4472C4"/>
                        </a:buClr>
                        <a:buFont typeface="Wingdings" panose="05000000000000000000" pitchFamily="2" charset="2"/>
                        <a:buChar char="§"/>
                      </a:pPr>
                      <a:r>
                        <a:rPr lang="mn-MN" sz="2000" b="1" dirty="0">
                          <a:latin typeface="Montserrat" pitchFamily="2" charset="0"/>
                        </a:rPr>
                        <a:t>Эрэгтэйчүүдийг ялгаварлан гадуурхах хандлагыг хөгжүүлдэг </a:t>
                      </a:r>
                    </a:p>
                  </a:txBody>
                  <a:tcPr anchor="ctr"/>
                </a:tc>
                <a:extLst>
                  <a:ext uri="{0D108BD9-81ED-4DB2-BD59-A6C34878D82A}">
                    <a16:rowId xmlns:a16="http://schemas.microsoft.com/office/drawing/2014/main" val="1574907524"/>
                  </a:ext>
                </a:extLst>
              </a:tr>
              <a:tr h="635706">
                <a:tc>
                  <a:txBody>
                    <a:bodyPr/>
                    <a:lstStyle/>
                    <a:p>
                      <a:pPr marL="342900" indent="-342900">
                        <a:buClr>
                          <a:srgbClr val="4472C4"/>
                        </a:buClr>
                        <a:buFont typeface="Wingdings" panose="05000000000000000000" pitchFamily="2" charset="2"/>
                        <a:buChar char="§"/>
                      </a:pPr>
                      <a:r>
                        <a:rPr lang="mn-MN" sz="2000" b="1">
                          <a:latin typeface="Montserrat" pitchFamily="2" charset="0"/>
                        </a:rPr>
                        <a:t>Иргэний хэрэг маргаанд эрүүгийн албадлагыг хэрэглэдэг </a:t>
                      </a:r>
                      <a:endParaRPr lang="mn-MN" sz="2000" b="1" dirty="0">
                        <a:latin typeface="Montserrat" pitchFamily="2" charset="0"/>
                      </a:endParaRPr>
                    </a:p>
                  </a:txBody>
                  <a:tcPr anchor="ctr"/>
                </a:tc>
                <a:extLst>
                  <a:ext uri="{0D108BD9-81ED-4DB2-BD59-A6C34878D82A}">
                    <a16:rowId xmlns:a16="http://schemas.microsoft.com/office/drawing/2014/main" val="2066487145"/>
                  </a:ext>
                </a:extLst>
              </a:tr>
              <a:tr h="635706">
                <a:tc>
                  <a:txBody>
                    <a:bodyPr/>
                    <a:lstStyle/>
                    <a:p>
                      <a:pPr marL="342900" indent="-342900">
                        <a:buClr>
                          <a:srgbClr val="4472C4"/>
                        </a:buClr>
                        <a:buFont typeface="Wingdings" panose="05000000000000000000" pitchFamily="2" charset="2"/>
                        <a:buChar char="§"/>
                      </a:pPr>
                      <a:r>
                        <a:rPr lang="mn-MN" sz="2000" b="1">
                          <a:latin typeface="Montserrat" pitchFamily="2" charset="0"/>
                        </a:rPr>
                        <a:t>Эрүүгийн ээдрээ, маргаантай хэргийг шийдвэрлэх чадваргүй процесстой</a:t>
                      </a:r>
                      <a:endParaRPr lang="mn-MN" sz="2000" b="1" dirty="0">
                        <a:latin typeface="Montserrat" pitchFamily="2" charset="0"/>
                      </a:endParaRPr>
                    </a:p>
                  </a:txBody>
                  <a:tcPr anchor="ctr"/>
                </a:tc>
                <a:extLst>
                  <a:ext uri="{0D108BD9-81ED-4DB2-BD59-A6C34878D82A}">
                    <a16:rowId xmlns:a16="http://schemas.microsoft.com/office/drawing/2014/main" val="3005865648"/>
                  </a:ext>
                </a:extLst>
              </a:tr>
              <a:tr h="635706">
                <a:tc>
                  <a:txBody>
                    <a:bodyPr/>
                    <a:lstStyle/>
                    <a:p>
                      <a:pPr marL="342900" indent="-342900">
                        <a:buClr>
                          <a:srgbClr val="4472C4"/>
                        </a:buClr>
                        <a:buFont typeface="Wingdings" panose="05000000000000000000" pitchFamily="2" charset="2"/>
                        <a:buChar char="§"/>
                      </a:pPr>
                      <a:r>
                        <a:rPr lang="mn-MN" sz="2000" b="1">
                          <a:latin typeface="Montserrat" pitchFamily="2" charset="0"/>
                        </a:rPr>
                        <a:t>Өндөр өртөгтэй</a:t>
                      </a:r>
                      <a:endParaRPr lang="mn-MN" sz="2000" b="1" dirty="0">
                        <a:latin typeface="Montserrat" pitchFamily="2" charset="0"/>
                      </a:endParaRPr>
                    </a:p>
                  </a:txBody>
                  <a:tcPr anchor="ctr"/>
                </a:tc>
                <a:extLst>
                  <a:ext uri="{0D108BD9-81ED-4DB2-BD59-A6C34878D82A}">
                    <a16:rowId xmlns:a16="http://schemas.microsoft.com/office/drawing/2014/main" val="1272278337"/>
                  </a:ext>
                </a:extLst>
              </a:tr>
              <a:tr h="635706">
                <a:tc>
                  <a:txBody>
                    <a:bodyPr/>
                    <a:lstStyle/>
                    <a:p>
                      <a:pPr marL="342900" indent="-342900">
                        <a:buClr>
                          <a:srgbClr val="4472C4"/>
                        </a:buClr>
                        <a:buFont typeface="Wingdings" panose="05000000000000000000" pitchFamily="2" charset="2"/>
                        <a:buChar char="§"/>
                      </a:pPr>
                      <a:r>
                        <a:rPr lang="mn-MN" sz="2000" b="1" dirty="0">
                          <a:latin typeface="Montserrat" pitchFamily="2" charset="0"/>
                        </a:rPr>
                        <a:t>Шүүгч сэтгэл зүйн хямралт өртөх магадлалтай </a:t>
                      </a:r>
                    </a:p>
                  </a:txBody>
                  <a:tcPr anchor="ctr"/>
                </a:tc>
                <a:extLst>
                  <a:ext uri="{0D108BD9-81ED-4DB2-BD59-A6C34878D82A}">
                    <a16:rowId xmlns:a16="http://schemas.microsoft.com/office/drawing/2014/main" val="3517246856"/>
                  </a:ext>
                </a:extLst>
              </a:tr>
              <a:tr h="635706">
                <a:tc>
                  <a:txBody>
                    <a:bodyPr/>
                    <a:lstStyle/>
                    <a:p>
                      <a:pPr marL="342900" marR="0" lvl="0" indent="-342900" algn="l" defTabSz="914400" rtl="0" eaLnBrk="1" fontAlgn="auto" latinLnBrk="0" hangingPunct="1">
                        <a:lnSpc>
                          <a:spcPct val="100000"/>
                        </a:lnSpc>
                        <a:spcBef>
                          <a:spcPts val="0"/>
                        </a:spcBef>
                        <a:spcAft>
                          <a:spcPts val="0"/>
                        </a:spcAft>
                        <a:buClr>
                          <a:srgbClr val="4472C4"/>
                        </a:buClr>
                        <a:buSzTx/>
                        <a:buFont typeface="Wingdings" panose="05000000000000000000" pitchFamily="2" charset="2"/>
                        <a:buChar char="§"/>
                        <a:tabLst/>
                        <a:defRPr/>
                      </a:pPr>
                      <a:r>
                        <a:rPr lang="mn-MN" sz="2000" b="1" dirty="0">
                          <a:latin typeface="Montserrat" pitchFamily="2" charset="0"/>
                        </a:rPr>
                        <a:t>Шүүгч хараат бусаар ажиллахад төвөгтэй </a:t>
                      </a:r>
                    </a:p>
                  </a:txBody>
                  <a:tcPr anchor="ctr"/>
                </a:tc>
                <a:extLst>
                  <a:ext uri="{0D108BD9-81ED-4DB2-BD59-A6C34878D82A}">
                    <a16:rowId xmlns:a16="http://schemas.microsoft.com/office/drawing/2014/main" val="3484974496"/>
                  </a:ext>
                </a:extLst>
              </a:tr>
            </a:tbl>
          </a:graphicData>
        </a:graphic>
      </p:graphicFrame>
    </p:spTree>
    <p:extLst>
      <p:ext uri="{BB962C8B-B14F-4D97-AF65-F5344CB8AC3E}">
        <p14:creationId xmlns:p14="http://schemas.microsoft.com/office/powerpoint/2010/main" val="23082770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DC78C7-D7BE-462B-9394-3659A4AA32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11" name="Group 110">
            <a:extLst>
              <a:ext uri="{FF2B5EF4-FFF2-40B4-BE49-F238E27FC236}">
                <a16:creationId xmlns:a16="http://schemas.microsoft.com/office/drawing/2014/main" id="{0FD45509-997C-4B46-9AC4-3CC29223BA9A}"/>
              </a:ext>
            </a:extLst>
          </p:cNvPr>
          <p:cNvGrpSpPr/>
          <p:nvPr/>
        </p:nvGrpSpPr>
        <p:grpSpPr>
          <a:xfrm>
            <a:off x="0" y="6369685"/>
            <a:ext cx="4102100" cy="489122"/>
            <a:chOff x="0" y="6369685"/>
            <a:chExt cx="4102100" cy="489122"/>
          </a:xfrm>
        </p:grpSpPr>
        <p:sp>
          <p:nvSpPr>
            <p:cNvPr id="126" name="Google Shape;51;p13">
              <a:extLst>
                <a:ext uri="{FF2B5EF4-FFF2-40B4-BE49-F238E27FC236}">
                  <a16:creationId xmlns:a16="http://schemas.microsoft.com/office/drawing/2014/main" id="{66530F99-E903-4656-BECE-FEF152922211}"/>
                </a:ext>
              </a:extLst>
            </p:cNvPr>
            <p:cNvSpPr/>
            <p:nvPr/>
          </p:nvSpPr>
          <p:spPr>
            <a:xfrm rot="10800000" flipH="1">
              <a:off x="0" y="6369685"/>
              <a:ext cx="466060" cy="489122"/>
            </a:xfrm>
            <a:custGeom>
              <a:avLst/>
              <a:gdLst/>
              <a:ahLst/>
              <a:cxnLst/>
              <a:rect l="l" t="t" r="r" b="b"/>
              <a:pathLst>
                <a:path w="621414" h="652163" extrusionOk="0">
                  <a:moveTo>
                    <a:pt x="0" y="0"/>
                  </a:moveTo>
                  <a:lnTo>
                    <a:pt x="621414" y="0"/>
                  </a:lnTo>
                  <a:lnTo>
                    <a:pt x="621414" y="516112"/>
                  </a:lnTo>
                  <a:cubicBezTo>
                    <a:pt x="621414" y="591251"/>
                    <a:pt x="560502" y="652163"/>
                    <a:pt x="485363" y="652163"/>
                  </a:cubicBezTo>
                  <a:lnTo>
                    <a:pt x="0" y="652163"/>
                  </a:lnTo>
                  <a:close/>
                </a:path>
              </a:pathLst>
            </a:custGeom>
            <a:solidFill>
              <a:srgbClr val="0037D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37D2"/>
                </a:solidFill>
                <a:latin typeface="Poppins"/>
                <a:ea typeface="Poppins"/>
                <a:cs typeface="Poppins"/>
                <a:sym typeface="Poppins"/>
              </a:endParaRPr>
            </a:p>
          </p:txBody>
        </p:sp>
        <p:sp>
          <p:nvSpPr>
            <p:cNvPr id="127" name="Google Shape;52;p13">
              <a:extLst>
                <a:ext uri="{FF2B5EF4-FFF2-40B4-BE49-F238E27FC236}">
                  <a16:creationId xmlns:a16="http://schemas.microsoft.com/office/drawing/2014/main" id="{7AC631FD-3488-45F8-8A8E-88FF5A2E7A27}"/>
                </a:ext>
              </a:extLst>
            </p:cNvPr>
            <p:cNvSpPr txBox="1"/>
            <p:nvPr/>
          </p:nvSpPr>
          <p:spPr>
            <a:xfrm>
              <a:off x="61694" y="6498829"/>
              <a:ext cx="342672" cy="23083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fld id="{00000000-1234-1234-1234-123412341234}" type="slidenum">
                <a:rPr lang="id" sz="1100" b="1" i="0" u="none" strike="noStrike" cap="none">
                  <a:solidFill>
                    <a:srgbClr val="F2F2F2"/>
                  </a:solidFill>
                  <a:latin typeface="Bricolage Grotesque Medium"/>
                  <a:ea typeface="Bricolage Grotesque Medium"/>
                  <a:cs typeface="Bricolage Grotesque Medium"/>
                  <a:sym typeface="Bricolage Grotesque Medium"/>
                </a:rPr>
                <a:t>16</a:t>
              </a:fld>
              <a:endParaRPr sz="1100" b="1" i="0" u="none" strike="noStrike" cap="none">
                <a:solidFill>
                  <a:srgbClr val="F2F2F2"/>
                </a:solidFill>
                <a:latin typeface="Bricolage Grotesque Medium"/>
                <a:ea typeface="Bricolage Grotesque Medium"/>
                <a:cs typeface="Bricolage Grotesque Medium"/>
                <a:sym typeface="Bricolage Grotesque Medium"/>
              </a:endParaRPr>
            </a:p>
          </p:txBody>
        </p:sp>
        <p:sp>
          <p:nvSpPr>
            <p:cNvPr id="128" name="Google Shape;53;p13">
              <a:extLst>
                <a:ext uri="{FF2B5EF4-FFF2-40B4-BE49-F238E27FC236}">
                  <a16:creationId xmlns:a16="http://schemas.microsoft.com/office/drawing/2014/main" id="{DF77B276-BF48-41A3-8763-2662940DDEB5}"/>
                </a:ext>
              </a:extLst>
            </p:cNvPr>
            <p:cNvSpPr txBox="1"/>
            <p:nvPr/>
          </p:nvSpPr>
          <p:spPr>
            <a:xfrm>
              <a:off x="571296" y="6511529"/>
              <a:ext cx="3530804" cy="238497"/>
            </a:xfrm>
            <a:prstGeom prst="rect">
              <a:avLst/>
            </a:prstGeom>
            <a:noFill/>
            <a:ln>
              <a:noFill/>
            </a:ln>
          </p:spPr>
          <p:txBody>
            <a:bodyPr spcFirstLastPara="1" wrap="square" lIns="68575" tIns="34275" rIns="68575" bIns="34275" anchor="t" anchorCtr="0">
              <a:spAutoFit/>
            </a:bodyPr>
            <a:lstStyle/>
            <a:p>
              <a:pPr lvl="0" defTabSz="1828800">
                <a:defRPr/>
              </a:pPr>
              <a:r>
                <a:rPr lang="mn-MN" sz="1100" b="1" kern="0" dirty="0">
                  <a:solidFill>
                    <a:srgbClr val="B5BED1"/>
                  </a:solidFill>
                  <a:latin typeface="Montserrat" pitchFamily="2" charset="0"/>
                  <a:ea typeface="Roboto" panose="02000000000000000000" pitchFamily="2" charset="0"/>
                  <a:cs typeface="Arial" panose="020B0604020202020204" pitchFamily="34" charset="0"/>
                </a:rPr>
                <a:t>Гэр бүл, хүүхдийн хэргийн шүүх</a:t>
              </a:r>
            </a:p>
          </p:txBody>
        </p:sp>
      </p:grpSp>
      <p:sp>
        <p:nvSpPr>
          <p:cNvPr id="129" name="Rectangle 128">
            <a:extLst>
              <a:ext uri="{FF2B5EF4-FFF2-40B4-BE49-F238E27FC236}">
                <a16:creationId xmlns:a16="http://schemas.microsoft.com/office/drawing/2014/main" id="{21BDCFBF-9FCB-489A-8AD9-32D800CDD6E8}"/>
              </a:ext>
            </a:extLst>
          </p:cNvPr>
          <p:cNvSpPr/>
          <p:nvPr/>
        </p:nvSpPr>
        <p:spPr>
          <a:xfrm flipV="1">
            <a:off x="0" y="266698"/>
            <a:ext cx="247650" cy="761999"/>
          </a:xfrm>
          <a:prstGeom prst="rect">
            <a:avLst/>
          </a:prstGeom>
          <a:solidFill>
            <a:srgbClr val="0037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Google Shape;743;p31">
            <a:extLst>
              <a:ext uri="{FF2B5EF4-FFF2-40B4-BE49-F238E27FC236}">
                <a16:creationId xmlns:a16="http://schemas.microsoft.com/office/drawing/2014/main" id="{FE410B60-A5AF-4547-8DA5-CD3B21677217}"/>
              </a:ext>
            </a:extLst>
          </p:cNvPr>
          <p:cNvSpPr txBox="1"/>
          <p:nvPr/>
        </p:nvSpPr>
        <p:spPr>
          <a:xfrm>
            <a:off x="546100" y="359171"/>
            <a:ext cx="9359900" cy="577051"/>
          </a:xfrm>
          <a:prstGeom prst="rect">
            <a:avLst/>
          </a:prstGeom>
          <a:noFill/>
          <a:ln>
            <a:noFill/>
          </a:ln>
        </p:spPr>
        <p:txBody>
          <a:bodyPr spcFirstLastPara="1" wrap="square" lIns="68575" tIns="34275" rIns="68575" bIns="34275" anchor="t" anchorCtr="0">
            <a:spAutoFit/>
          </a:bodyPr>
          <a:lstStyle/>
          <a:p>
            <a:pPr marL="0" marR="0" lvl="0" indent="0" rtl="0">
              <a:spcBef>
                <a:spcPts val="0"/>
              </a:spcBef>
              <a:spcAft>
                <a:spcPts val="0"/>
              </a:spcAft>
              <a:buNone/>
            </a:pPr>
            <a:r>
              <a:rPr lang="mn-MN" sz="3300" b="1" dirty="0">
                <a:solidFill>
                  <a:schemeClr val="tx1">
                    <a:lumMod val="85000"/>
                    <a:lumOff val="15000"/>
                  </a:schemeClr>
                </a:solidFill>
                <a:latin typeface="Bricolage Grotesque Medium"/>
                <a:ea typeface="Bricolage Grotesque Medium"/>
                <a:cs typeface="Bricolage Grotesque Medium"/>
                <a:sym typeface="Bricolage Grotesque Medium"/>
              </a:rPr>
              <a:t>Санал</a:t>
            </a:r>
            <a:endParaRPr lang="en-US" sz="3300" b="1" dirty="0">
              <a:solidFill>
                <a:schemeClr val="tx1">
                  <a:lumMod val="85000"/>
                  <a:lumOff val="15000"/>
                </a:schemeClr>
              </a:solidFill>
              <a:latin typeface="Bricolage Grotesque Medium"/>
              <a:ea typeface="Bricolage Grotesque Medium"/>
              <a:cs typeface="Bricolage Grotesque Medium"/>
              <a:sym typeface="Bricolage Grotesque Medium"/>
            </a:endParaRPr>
          </a:p>
        </p:txBody>
      </p:sp>
      <p:graphicFrame>
        <p:nvGraphicFramePr>
          <p:cNvPr id="2" name="Table 1">
            <a:extLst>
              <a:ext uri="{FF2B5EF4-FFF2-40B4-BE49-F238E27FC236}">
                <a16:creationId xmlns:a16="http://schemas.microsoft.com/office/drawing/2014/main" id="{075E9D6C-B05A-424F-8E45-055C73AD94E4}"/>
              </a:ext>
            </a:extLst>
          </p:cNvPr>
          <p:cNvGraphicFramePr>
            <a:graphicFrameLocks noGrp="1"/>
          </p:cNvGraphicFramePr>
          <p:nvPr>
            <p:extLst>
              <p:ext uri="{D42A27DB-BD31-4B8C-83A1-F6EECF244321}">
                <p14:modId xmlns:p14="http://schemas.microsoft.com/office/powerpoint/2010/main" val="3257579553"/>
              </p:ext>
            </p:extLst>
          </p:nvPr>
        </p:nvGraphicFramePr>
        <p:xfrm>
          <a:off x="751040" y="2547796"/>
          <a:ext cx="10689919" cy="3122216"/>
        </p:xfrm>
        <a:graphic>
          <a:graphicData uri="http://schemas.openxmlformats.org/drawingml/2006/table">
            <a:tbl>
              <a:tblPr bandRow="1">
                <a:tableStyleId>{3B4B98B0-60AC-42C2-AFA5-B58CD77FA1E5}</a:tableStyleId>
              </a:tblPr>
              <a:tblGrid>
                <a:gridCol w="10689919">
                  <a:extLst>
                    <a:ext uri="{9D8B030D-6E8A-4147-A177-3AD203B41FA5}">
                      <a16:colId xmlns:a16="http://schemas.microsoft.com/office/drawing/2014/main" val="3294202652"/>
                    </a:ext>
                  </a:extLst>
                </a:gridCol>
              </a:tblGrid>
              <a:tr h="1549080">
                <a:tc>
                  <a:txBody>
                    <a:bodyPr/>
                    <a:lstStyle/>
                    <a:p>
                      <a:pPr marL="342900" indent="-342900">
                        <a:buClr>
                          <a:srgbClr val="4472C4"/>
                        </a:buClr>
                        <a:buFont typeface="Wingdings" panose="05000000000000000000" pitchFamily="2" charset="2"/>
                        <a:buChar char="§"/>
                      </a:pPr>
                      <a:r>
                        <a:rPr lang="mn-MN" sz="2000" b="1" dirty="0">
                          <a:latin typeface="Montserrat" pitchFamily="2" charset="0"/>
                        </a:rPr>
                        <a:t>Бүтэц: Орон нутагт мэргэшсэн шүүгчид тулгуурласан, төв суурин газарт дагнасан гэр бүл, хүүхдийн шүүхийн анхан, давж заалдах шатны тогтолцоо</a:t>
                      </a:r>
                    </a:p>
                  </a:txBody>
                  <a:tcPr anchor="ctr"/>
                </a:tc>
                <a:extLst>
                  <a:ext uri="{0D108BD9-81ED-4DB2-BD59-A6C34878D82A}">
                    <a16:rowId xmlns:a16="http://schemas.microsoft.com/office/drawing/2014/main" val="1574907524"/>
                  </a:ext>
                </a:extLst>
              </a:tr>
              <a:tr h="1573136">
                <a:tc>
                  <a:txBody>
                    <a:bodyPr/>
                    <a:lstStyle/>
                    <a:p>
                      <a:pPr marL="342900" indent="-342900">
                        <a:buClr>
                          <a:srgbClr val="4472C4"/>
                        </a:buClr>
                        <a:buFont typeface="Wingdings" panose="05000000000000000000" pitchFamily="2" charset="2"/>
                        <a:buChar char="§"/>
                      </a:pPr>
                      <a:r>
                        <a:rPr lang="mn-MN" sz="2000" b="1" dirty="0">
                          <a:latin typeface="Montserrat" pitchFamily="2" charset="0"/>
                        </a:rPr>
                        <a:t>Хэргийн харьяалал: хүүхдийн эсрэг тусгай гэмт хэргүүд, хүүхэд үйлдсэн хэргүүд, гэр бүлийн гишүүд, хамтран амьдрах этгээдүүдийн хооронд, </a:t>
                      </a:r>
                    </a:p>
                  </a:txBody>
                  <a:tcPr anchor="ctr"/>
                </a:tc>
                <a:extLst>
                  <a:ext uri="{0D108BD9-81ED-4DB2-BD59-A6C34878D82A}">
                    <a16:rowId xmlns:a16="http://schemas.microsoft.com/office/drawing/2014/main" val="2066487145"/>
                  </a:ext>
                </a:extLst>
              </a:tr>
            </a:tbl>
          </a:graphicData>
        </a:graphic>
      </p:graphicFrame>
      <p:sp>
        <p:nvSpPr>
          <p:cNvPr id="12" name="Google Shape;698;p30">
            <a:extLst>
              <a:ext uri="{FF2B5EF4-FFF2-40B4-BE49-F238E27FC236}">
                <a16:creationId xmlns:a16="http://schemas.microsoft.com/office/drawing/2014/main" id="{AF5AF2F0-5658-4665-A91A-8DBFAA29B181}"/>
              </a:ext>
            </a:extLst>
          </p:cNvPr>
          <p:cNvSpPr/>
          <p:nvPr/>
        </p:nvSpPr>
        <p:spPr>
          <a:xfrm flipH="1">
            <a:off x="2247896" y="1463406"/>
            <a:ext cx="7696204" cy="663632"/>
          </a:xfrm>
          <a:prstGeom prst="roundRect">
            <a:avLst>
              <a:gd name="adj" fmla="val 6981"/>
            </a:avLst>
          </a:prstGeom>
          <a:solidFill>
            <a:srgbClr val="0037D2"/>
          </a:solidFill>
          <a:ln w="9525" cap="flat" cmpd="sng">
            <a:solidFill>
              <a:schemeClr val="accent1"/>
            </a:solidFill>
            <a:prstDash val="solid"/>
            <a:miter lim="800000"/>
            <a:headEnd type="none" w="sm" len="sm"/>
            <a:tailEnd type="none" w="sm" len="sm"/>
          </a:ln>
          <a:effectLst>
            <a:outerShdw blurRad="1016000" dist="381000" dir="2100000" sx="90000" sy="90000" algn="tl" rotWithShape="0">
              <a:srgbClr val="000000">
                <a:alpha val="9803"/>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en-US" sz="1400" dirty="0">
                <a:solidFill>
                  <a:schemeClr val="lt1"/>
                </a:solidFill>
                <a:latin typeface="Poppins"/>
                <a:ea typeface="Poppins"/>
                <a:cs typeface="Poppins"/>
                <a:sym typeface="Poppins"/>
              </a:rPr>
              <a:t> </a:t>
            </a:r>
            <a:endParaRPr sz="1400" dirty="0">
              <a:solidFill>
                <a:schemeClr val="lt1"/>
              </a:solidFill>
              <a:latin typeface="Poppins"/>
              <a:ea typeface="Poppins"/>
              <a:cs typeface="Poppins"/>
              <a:sym typeface="Poppins"/>
            </a:endParaRPr>
          </a:p>
        </p:txBody>
      </p:sp>
      <p:sp>
        <p:nvSpPr>
          <p:cNvPr id="13" name="Rectangle 12">
            <a:extLst>
              <a:ext uri="{FF2B5EF4-FFF2-40B4-BE49-F238E27FC236}">
                <a16:creationId xmlns:a16="http://schemas.microsoft.com/office/drawing/2014/main" id="{EA78691A-62AD-4F7A-8032-2918F922645F}"/>
              </a:ext>
            </a:extLst>
          </p:cNvPr>
          <p:cNvSpPr/>
          <p:nvPr/>
        </p:nvSpPr>
        <p:spPr>
          <a:xfrm>
            <a:off x="1318078" y="1595167"/>
            <a:ext cx="9555844" cy="400110"/>
          </a:xfrm>
          <a:prstGeom prst="rect">
            <a:avLst/>
          </a:prstGeom>
        </p:spPr>
        <p:txBody>
          <a:bodyPr wrap="square">
            <a:spAutoFit/>
          </a:bodyPr>
          <a:lstStyle/>
          <a:p>
            <a:pPr algn="ctr"/>
            <a:r>
              <a:rPr lang="mn-MN" sz="2000" b="1" dirty="0">
                <a:solidFill>
                  <a:schemeClr val="bg1"/>
                </a:solidFill>
                <a:latin typeface="Montserrat" pitchFamily="2" charset="0"/>
              </a:rPr>
              <a:t>Гэр бүл, хүүхдийн нэгдсэн шүүхийн тогтолцоо</a:t>
            </a:r>
            <a:endParaRPr lang="en-US" sz="2000" b="1" dirty="0">
              <a:solidFill>
                <a:schemeClr val="bg1"/>
              </a:solidFill>
              <a:latin typeface="Montserrat" pitchFamily="2" charset="0"/>
            </a:endParaRPr>
          </a:p>
        </p:txBody>
      </p:sp>
    </p:spTree>
    <p:extLst>
      <p:ext uri="{BB962C8B-B14F-4D97-AF65-F5344CB8AC3E}">
        <p14:creationId xmlns:p14="http://schemas.microsoft.com/office/powerpoint/2010/main" val="14391433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DC78C7-D7BE-462B-9394-3659A4AA32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11" name="Group 110">
            <a:extLst>
              <a:ext uri="{FF2B5EF4-FFF2-40B4-BE49-F238E27FC236}">
                <a16:creationId xmlns:a16="http://schemas.microsoft.com/office/drawing/2014/main" id="{0FD45509-997C-4B46-9AC4-3CC29223BA9A}"/>
              </a:ext>
            </a:extLst>
          </p:cNvPr>
          <p:cNvGrpSpPr/>
          <p:nvPr/>
        </p:nvGrpSpPr>
        <p:grpSpPr>
          <a:xfrm>
            <a:off x="0" y="6369685"/>
            <a:ext cx="4102100" cy="489122"/>
            <a:chOff x="0" y="6369685"/>
            <a:chExt cx="4102100" cy="489122"/>
          </a:xfrm>
        </p:grpSpPr>
        <p:sp>
          <p:nvSpPr>
            <p:cNvPr id="126" name="Google Shape;51;p13">
              <a:extLst>
                <a:ext uri="{FF2B5EF4-FFF2-40B4-BE49-F238E27FC236}">
                  <a16:creationId xmlns:a16="http://schemas.microsoft.com/office/drawing/2014/main" id="{66530F99-E903-4656-BECE-FEF152922211}"/>
                </a:ext>
              </a:extLst>
            </p:cNvPr>
            <p:cNvSpPr/>
            <p:nvPr/>
          </p:nvSpPr>
          <p:spPr>
            <a:xfrm rot="10800000" flipH="1">
              <a:off x="0" y="6369685"/>
              <a:ext cx="466060" cy="489122"/>
            </a:xfrm>
            <a:custGeom>
              <a:avLst/>
              <a:gdLst/>
              <a:ahLst/>
              <a:cxnLst/>
              <a:rect l="l" t="t" r="r" b="b"/>
              <a:pathLst>
                <a:path w="621414" h="652163" extrusionOk="0">
                  <a:moveTo>
                    <a:pt x="0" y="0"/>
                  </a:moveTo>
                  <a:lnTo>
                    <a:pt x="621414" y="0"/>
                  </a:lnTo>
                  <a:lnTo>
                    <a:pt x="621414" y="516112"/>
                  </a:lnTo>
                  <a:cubicBezTo>
                    <a:pt x="621414" y="591251"/>
                    <a:pt x="560502" y="652163"/>
                    <a:pt x="485363" y="652163"/>
                  </a:cubicBezTo>
                  <a:lnTo>
                    <a:pt x="0" y="652163"/>
                  </a:lnTo>
                  <a:close/>
                </a:path>
              </a:pathLst>
            </a:custGeom>
            <a:solidFill>
              <a:srgbClr val="0037D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37D2"/>
                </a:solidFill>
                <a:latin typeface="Poppins"/>
                <a:ea typeface="Poppins"/>
                <a:cs typeface="Poppins"/>
                <a:sym typeface="Poppins"/>
              </a:endParaRPr>
            </a:p>
          </p:txBody>
        </p:sp>
        <p:sp>
          <p:nvSpPr>
            <p:cNvPr id="127" name="Google Shape;52;p13">
              <a:extLst>
                <a:ext uri="{FF2B5EF4-FFF2-40B4-BE49-F238E27FC236}">
                  <a16:creationId xmlns:a16="http://schemas.microsoft.com/office/drawing/2014/main" id="{7AC631FD-3488-45F8-8A8E-88FF5A2E7A27}"/>
                </a:ext>
              </a:extLst>
            </p:cNvPr>
            <p:cNvSpPr txBox="1"/>
            <p:nvPr/>
          </p:nvSpPr>
          <p:spPr>
            <a:xfrm>
              <a:off x="61694" y="6498829"/>
              <a:ext cx="342672" cy="23083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fld id="{00000000-1234-1234-1234-123412341234}" type="slidenum">
                <a:rPr lang="id" sz="1100" b="1" i="0" u="none" strike="noStrike" cap="none">
                  <a:solidFill>
                    <a:srgbClr val="F2F2F2"/>
                  </a:solidFill>
                  <a:latin typeface="Bricolage Grotesque Medium"/>
                  <a:ea typeface="Bricolage Grotesque Medium"/>
                  <a:cs typeface="Bricolage Grotesque Medium"/>
                  <a:sym typeface="Bricolage Grotesque Medium"/>
                </a:rPr>
                <a:t>17</a:t>
              </a:fld>
              <a:endParaRPr sz="1100" b="1" i="0" u="none" strike="noStrike" cap="none">
                <a:solidFill>
                  <a:srgbClr val="F2F2F2"/>
                </a:solidFill>
                <a:latin typeface="Bricolage Grotesque Medium"/>
                <a:ea typeface="Bricolage Grotesque Medium"/>
                <a:cs typeface="Bricolage Grotesque Medium"/>
                <a:sym typeface="Bricolage Grotesque Medium"/>
              </a:endParaRPr>
            </a:p>
          </p:txBody>
        </p:sp>
        <p:sp>
          <p:nvSpPr>
            <p:cNvPr id="128" name="Google Shape;53;p13">
              <a:extLst>
                <a:ext uri="{FF2B5EF4-FFF2-40B4-BE49-F238E27FC236}">
                  <a16:creationId xmlns:a16="http://schemas.microsoft.com/office/drawing/2014/main" id="{DF77B276-BF48-41A3-8763-2662940DDEB5}"/>
                </a:ext>
              </a:extLst>
            </p:cNvPr>
            <p:cNvSpPr txBox="1"/>
            <p:nvPr/>
          </p:nvSpPr>
          <p:spPr>
            <a:xfrm>
              <a:off x="571296" y="6511529"/>
              <a:ext cx="3530804" cy="238497"/>
            </a:xfrm>
            <a:prstGeom prst="rect">
              <a:avLst/>
            </a:prstGeom>
            <a:noFill/>
            <a:ln>
              <a:noFill/>
            </a:ln>
          </p:spPr>
          <p:txBody>
            <a:bodyPr spcFirstLastPara="1" wrap="square" lIns="68575" tIns="34275" rIns="68575" bIns="34275" anchor="t" anchorCtr="0">
              <a:spAutoFit/>
            </a:bodyPr>
            <a:lstStyle/>
            <a:p>
              <a:pPr lvl="0" defTabSz="1828800">
                <a:defRPr/>
              </a:pPr>
              <a:r>
                <a:rPr lang="mn-MN" sz="1100" b="1" kern="0" dirty="0">
                  <a:solidFill>
                    <a:srgbClr val="B5BED1"/>
                  </a:solidFill>
                  <a:latin typeface="Montserrat" pitchFamily="2" charset="0"/>
                  <a:ea typeface="Roboto" panose="02000000000000000000" pitchFamily="2" charset="0"/>
                  <a:cs typeface="Arial" panose="020B0604020202020204" pitchFamily="34" charset="0"/>
                </a:rPr>
                <a:t>Гэр бүл, хүүхдийн хэргийн шүүх</a:t>
              </a:r>
            </a:p>
          </p:txBody>
        </p:sp>
      </p:grpSp>
      <p:sp>
        <p:nvSpPr>
          <p:cNvPr id="129" name="Rectangle 128">
            <a:extLst>
              <a:ext uri="{FF2B5EF4-FFF2-40B4-BE49-F238E27FC236}">
                <a16:creationId xmlns:a16="http://schemas.microsoft.com/office/drawing/2014/main" id="{21BDCFBF-9FCB-489A-8AD9-32D800CDD6E8}"/>
              </a:ext>
            </a:extLst>
          </p:cNvPr>
          <p:cNvSpPr/>
          <p:nvPr/>
        </p:nvSpPr>
        <p:spPr>
          <a:xfrm flipV="1">
            <a:off x="0" y="266698"/>
            <a:ext cx="247650" cy="761999"/>
          </a:xfrm>
          <a:prstGeom prst="rect">
            <a:avLst/>
          </a:prstGeom>
          <a:solidFill>
            <a:srgbClr val="0037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Google Shape;743;p31">
            <a:extLst>
              <a:ext uri="{FF2B5EF4-FFF2-40B4-BE49-F238E27FC236}">
                <a16:creationId xmlns:a16="http://schemas.microsoft.com/office/drawing/2014/main" id="{FE410B60-A5AF-4547-8DA5-CD3B21677217}"/>
              </a:ext>
            </a:extLst>
          </p:cNvPr>
          <p:cNvSpPr txBox="1"/>
          <p:nvPr/>
        </p:nvSpPr>
        <p:spPr>
          <a:xfrm>
            <a:off x="546100" y="359171"/>
            <a:ext cx="9359900" cy="577051"/>
          </a:xfrm>
          <a:prstGeom prst="rect">
            <a:avLst/>
          </a:prstGeom>
          <a:noFill/>
          <a:ln>
            <a:noFill/>
          </a:ln>
        </p:spPr>
        <p:txBody>
          <a:bodyPr spcFirstLastPara="1" wrap="square" lIns="68575" tIns="34275" rIns="68575" bIns="34275" anchor="t" anchorCtr="0">
            <a:spAutoFit/>
          </a:bodyPr>
          <a:lstStyle/>
          <a:p>
            <a:pPr marL="0" marR="0" lvl="0" indent="0" rtl="0">
              <a:spcBef>
                <a:spcPts val="0"/>
              </a:spcBef>
              <a:spcAft>
                <a:spcPts val="0"/>
              </a:spcAft>
              <a:buNone/>
            </a:pPr>
            <a:r>
              <a:rPr lang="mn-MN" sz="3300" b="1" dirty="0">
                <a:solidFill>
                  <a:schemeClr val="tx1">
                    <a:lumMod val="85000"/>
                    <a:lumOff val="15000"/>
                  </a:schemeClr>
                </a:solidFill>
                <a:latin typeface="Bricolage Grotesque Medium"/>
                <a:ea typeface="Bricolage Grotesque Medium"/>
                <a:cs typeface="Bricolage Grotesque Medium"/>
                <a:sym typeface="Bricolage Grotesque Medium"/>
              </a:rPr>
              <a:t>Иргэний хэрэг</a:t>
            </a:r>
            <a:endParaRPr lang="en-US" sz="3300" b="1" dirty="0">
              <a:solidFill>
                <a:schemeClr val="tx1">
                  <a:lumMod val="85000"/>
                  <a:lumOff val="15000"/>
                </a:schemeClr>
              </a:solidFill>
              <a:latin typeface="Bricolage Grotesque Medium"/>
              <a:ea typeface="Bricolage Grotesque Medium"/>
              <a:cs typeface="Bricolage Grotesque Medium"/>
              <a:sym typeface="Bricolage Grotesque Medium"/>
            </a:endParaRPr>
          </a:p>
        </p:txBody>
      </p:sp>
      <p:graphicFrame>
        <p:nvGraphicFramePr>
          <p:cNvPr id="2" name="Table 1">
            <a:extLst>
              <a:ext uri="{FF2B5EF4-FFF2-40B4-BE49-F238E27FC236}">
                <a16:creationId xmlns:a16="http://schemas.microsoft.com/office/drawing/2014/main" id="{075E9D6C-B05A-424F-8E45-055C73AD94E4}"/>
              </a:ext>
            </a:extLst>
          </p:cNvPr>
          <p:cNvGraphicFramePr>
            <a:graphicFrameLocks noGrp="1"/>
          </p:cNvGraphicFramePr>
          <p:nvPr>
            <p:extLst>
              <p:ext uri="{D42A27DB-BD31-4B8C-83A1-F6EECF244321}">
                <p14:modId xmlns:p14="http://schemas.microsoft.com/office/powerpoint/2010/main" val="340364200"/>
              </p:ext>
            </p:extLst>
          </p:nvPr>
        </p:nvGraphicFramePr>
        <p:xfrm>
          <a:off x="751040" y="3745144"/>
          <a:ext cx="10689919" cy="1868678"/>
        </p:xfrm>
        <a:graphic>
          <a:graphicData uri="http://schemas.openxmlformats.org/drawingml/2006/table">
            <a:tbl>
              <a:tblPr bandRow="1">
                <a:tableStyleId>{3B4B98B0-60AC-42C2-AFA5-B58CD77FA1E5}</a:tableStyleId>
              </a:tblPr>
              <a:tblGrid>
                <a:gridCol w="10689919">
                  <a:extLst>
                    <a:ext uri="{9D8B030D-6E8A-4147-A177-3AD203B41FA5}">
                      <a16:colId xmlns:a16="http://schemas.microsoft.com/office/drawing/2014/main" val="3294202652"/>
                    </a:ext>
                  </a:extLst>
                </a:gridCol>
              </a:tblGrid>
              <a:tr h="1848128">
                <a:tc>
                  <a:txBody>
                    <a:bodyPr/>
                    <a:lstStyle/>
                    <a:p>
                      <a:pPr marL="342900" indent="-342900">
                        <a:lnSpc>
                          <a:spcPct val="150000"/>
                        </a:lnSpc>
                        <a:buClr>
                          <a:srgbClr val="4472C4"/>
                        </a:buClr>
                        <a:buFont typeface="Wingdings" panose="05000000000000000000" pitchFamily="2" charset="2"/>
                        <a:buChar char="§"/>
                      </a:pPr>
                      <a:r>
                        <a:rPr lang="mn-MN" sz="2000" b="1" dirty="0">
                          <a:latin typeface="Montserrat" pitchFamily="2" charset="0"/>
                        </a:rPr>
                        <a:t>гэрлэлт цуцлах, гишүүд хоорондын эд хөрөнгийн болон эд хөрөнгийн бус харилцаа, хүүхэд үрчлэх, асран хүмүүжүүлэх, тэжээн тэтгэх, асран хамгаалах, харгалзан дэмжих, гэрээслэлээр өвлөх харилцаа, эцэг, эх тогтоолгох, нэр өөрчлөх, үр хөндөлт</a:t>
                      </a:r>
                    </a:p>
                  </a:txBody>
                  <a:tcPr anchor="ctr"/>
                </a:tc>
                <a:extLst>
                  <a:ext uri="{0D108BD9-81ED-4DB2-BD59-A6C34878D82A}">
                    <a16:rowId xmlns:a16="http://schemas.microsoft.com/office/drawing/2014/main" val="1574907524"/>
                  </a:ext>
                </a:extLst>
              </a:tr>
            </a:tbl>
          </a:graphicData>
        </a:graphic>
      </p:graphicFrame>
      <p:sp>
        <p:nvSpPr>
          <p:cNvPr id="4" name="Oval 3">
            <a:extLst>
              <a:ext uri="{FF2B5EF4-FFF2-40B4-BE49-F238E27FC236}">
                <a16:creationId xmlns:a16="http://schemas.microsoft.com/office/drawing/2014/main" id="{57DECE1C-DBFF-40E0-92AE-106E1600CA11}"/>
              </a:ext>
            </a:extLst>
          </p:cNvPr>
          <p:cNvSpPr/>
          <p:nvPr/>
        </p:nvSpPr>
        <p:spPr>
          <a:xfrm>
            <a:off x="4914711" y="1293325"/>
            <a:ext cx="1892678" cy="1892678"/>
          </a:xfrm>
          <a:prstGeom prst="ellipse">
            <a:avLst/>
          </a:prstGeom>
          <a:solidFill>
            <a:srgbClr val="003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7D2"/>
              </a:solidFill>
            </a:endParaRPr>
          </a:p>
        </p:txBody>
      </p:sp>
      <p:pic>
        <p:nvPicPr>
          <p:cNvPr id="3" name="Graphic 2">
            <a:extLst>
              <a:ext uri="{FF2B5EF4-FFF2-40B4-BE49-F238E27FC236}">
                <a16:creationId xmlns:a16="http://schemas.microsoft.com/office/drawing/2014/main" id="{38032869-0259-49EA-9D52-2C7926E63B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43317" y="1516329"/>
            <a:ext cx="1235466" cy="1276361"/>
          </a:xfrm>
          <a:prstGeom prst="rect">
            <a:avLst/>
          </a:prstGeom>
        </p:spPr>
      </p:pic>
    </p:spTree>
    <p:extLst>
      <p:ext uri="{BB962C8B-B14F-4D97-AF65-F5344CB8AC3E}">
        <p14:creationId xmlns:p14="http://schemas.microsoft.com/office/powerpoint/2010/main" val="25127248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DC78C7-D7BE-462B-9394-3659A4AA32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11" name="Group 110">
            <a:extLst>
              <a:ext uri="{FF2B5EF4-FFF2-40B4-BE49-F238E27FC236}">
                <a16:creationId xmlns:a16="http://schemas.microsoft.com/office/drawing/2014/main" id="{0FD45509-997C-4B46-9AC4-3CC29223BA9A}"/>
              </a:ext>
            </a:extLst>
          </p:cNvPr>
          <p:cNvGrpSpPr/>
          <p:nvPr/>
        </p:nvGrpSpPr>
        <p:grpSpPr>
          <a:xfrm>
            <a:off x="0" y="6369685"/>
            <a:ext cx="4102100" cy="489122"/>
            <a:chOff x="0" y="6369685"/>
            <a:chExt cx="4102100" cy="489122"/>
          </a:xfrm>
        </p:grpSpPr>
        <p:sp>
          <p:nvSpPr>
            <p:cNvPr id="126" name="Google Shape;51;p13">
              <a:extLst>
                <a:ext uri="{FF2B5EF4-FFF2-40B4-BE49-F238E27FC236}">
                  <a16:creationId xmlns:a16="http://schemas.microsoft.com/office/drawing/2014/main" id="{66530F99-E903-4656-BECE-FEF152922211}"/>
                </a:ext>
              </a:extLst>
            </p:cNvPr>
            <p:cNvSpPr/>
            <p:nvPr/>
          </p:nvSpPr>
          <p:spPr>
            <a:xfrm rot="10800000" flipH="1">
              <a:off x="0" y="6369685"/>
              <a:ext cx="466060" cy="489122"/>
            </a:xfrm>
            <a:custGeom>
              <a:avLst/>
              <a:gdLst/>
              <a:ahLst/>
              <a:cxnLst/>
              <a:rect l="l" t="t" r="r" b="b"/>
              <a:pathLst>
                <a:path w="621414" h="652163" extrusionOk="0">
                  <a:moveTo>
                    <a:pt x="0" y="0"/>
                  </a:moveTo>
                  <a:lnTo>
                    <a:pt x="621414" y="0"/>
                  </a:lnTo>
                  <a:lnTo>
                    <a:pt x="621414" y="516112"/>
                  </a:lnTo>
                  <a:cubicBezTo>
                    <a:pt x="621414" y="591251"/>
                    <a:pt x="560502" y="652163"/>
                    <a:pt x="485363" y="652163"/>
                  </a:cubicBezTo>
                  <a:lnTo>
                    <a:pt x="0" y="652163"/>
                  </a:lnTo>
                  <a:close/>
                </a:path>
              </a:pathLst>
            </a:custGeom>
            <a:solidFill>
              <a:srgbClr val="0037D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37D2"/>
                </a:solidFill>
                <a:latin typeface="Poppins"/>
                <a:ea typeface="Poppins"/>
                <a:cs typeface="Poppins"/>
                <a:sym typeface="Poppins"/>
              </a:endParaRPr>
            </a:p>
          </p:txBody>
        </p:sp>
        <p:sp>
          <p:nvSpPr>
            <p:cNvPr id="127" name="Google Shape;52;p13">
              <a:extLst>
                <a:ext uri="{FF2B5EF4-FFF2-40B4-BE49-F238E27FC236}">
                  <a16:creationId xmlns:a16="http://schemas.microsoft.com/office/drawing/2014/main" id="{7AC631FD-3488-45F8-8A8E-88FF5A2E7A27}"/>
                </a:ext>
              </a:extLst>
            </p:cNvPr>
            <p:cNvSpPr txBox="1"/>
            <p:nvPr/>
          </p:nvSpPr>
          <p:spPr>
            <a:xfrm>
              <a:off x="61694" y="6498829"/>
              <a:ext cx="342672" cy="23083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fld id="{00000000-1234-1234-1234-123412341234}" type="slidenum">
                <a:rPr lang="id" sz="1100" b="1" i="0" u="none" strike="noStrike" cap="none">
                  <a:solidFill>
                    <a:srgbClr val="F2F2F2"/>
                  </a:solidFill>
                  <a:latin typeface="Bricolage Grotesque Medium"/>
                  <a:ea typeface="Bricolage Grotesque Medium"/>
                  <a:cs typeface="Bricolage Grotesque Medium"/>
                  <a:sym typeface="Bricolage Grotesque Medium"/>
                </a:rPr>
                <a:t>18</a:t>
              </a:fld>
              <a:endParaRPr sz="1100" b="1" i="0" u="none" strike="noStrike" cap="none">
                <a:solidFill>
                  <a:srgbClr val="F2F2F2"/>
                </a:solidFill>
                <a:latin typeface="Bricolage Grotesque Medium"/>
                <a:ea typeface="Bricolage Grotesque Medium"/>
                <a:cs typeface="Bricolage Grotesque Medium"/>
                <a:sym typeface="Bricolage Grotesque Medium"/>
              </a:endParaRPr>
            </a:p>
          </p:txBody>
        </p:sp>
        <p:sp>
          <p:nvSpPr>
            <p:cNvPr id="128" name="Google Shape;53;p13">
              <a:extLst>
                <a:ext uri="{FF2B5EF4-FFF2-40B4-BE49-F238E27FC236}">
                  <a16:creationId xmlns:a16="http://schemas.microsoft.com/office/drawing/2014/main" id="{DF77B276-BF48-41A3-8763-2662940DDEB5}"/>
                </a:ext>
              </a:extLst>
            </p:cNvPr>
            <p:cNvSpPr txBox="1"/>
            <p:nvPr/>
          </p:nvSpPr>
          <p:spPr>
            <a:xfrm>
              <a:off x="571296" y="6511529"/>
              <a:ext cx="3530804" cy="238497"/>
            </a:xfrm>
            <a:prstGeom prst="rect">
              <a:avLst/>
            </a:prstGeom>
            <a:noFill/>
            <a:ln>
              <a:noFill/>
            </a:ln>
          </p:spPr>
          <p:txBody>
            <a:bodyPr spcFirstLastPara="1" wrap="square" lIns="68575" tIns="34275" rIns="68575" bIns="34275" anchor="t" anchorCtr="0">
              <a:spAutoFit/>
            </a:bodyPr>
            <a:lstStyle/>
            <a:p>
              <a:pPr lvl="0" defTabSz="1828800">
                <a:defRPr/>
              </a:pPr>
              <a:r>
                <a:rPr lang="mn-MN" sz="1100" b="1" kern="0" dirty="0">
                  <a:solidFill>
                    <a:srgbClr val="B5BED1"/>
                  </a:solidFill>
                  <a:latin typeface="Montserrat" pitchFamily="2" charset="0"/>
                  <a:ea typeface="Roboto" panose="02000000000000000000" pitchFamily="2" charset="0"/>
                  <a:cs typeface="Arial" panose="020B0604020202020204" pitchFamily="34" charset="0"/>
                </a:rPr>
                <a:t>Гэр бүл, хүүхдийн хэргийн шүүх</a:t>
              </a:r>
            </a:p>
          </p:txBody>
        </p:sp>
      </p:grpSp>
      <p:sp>
        <p:nvSpPr>
          <p:cNvPr id="129" name="Rectangle 128">
            <a:extLst>
              <a:ext uri="{FF2B5EF4-FFF2-40B4-BE49-F238E27FC236}">
                <a16:creationId xmlns:a16="http://schemas.microsoft.com/office/drawing/2014/main" id="{21BDCFBF-9FCB-489A-8AD9-32D800CDD6E8}"/>
              </a:ext>
            </a:extLst>
          </p:cNvPr>
          <p:cNvSpPr/>
          <p:nvPr/>
        </p:nvSpPr>
        <p:spPr>
          <a:xfrm flipV="1">
            <a:off x="0" y="266698"/>
            <a:ext cx="247650" cy="761999"/>
          </a:xfrm>
          <a:prstGeom prst="rect">
            <a:avLst/>
          </a:prstGeom>
          <a:solidFill>
            <a:srgbClr val="0037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Google Shape;743;p31">
            <a:extLst>
              <a:ext uri="{FF2B5EF4-FFF2-40B4-BE49-F238E27FC236}">
                <a16:creationId xmlns:a16="http://schemas.microsoft.com/office/drawing/2014/main" id="{FE410B60-A5AF-4547-8DA5-CD3B21677217}"/>
              </a:ext>
            </a:extLst>
          </p:cNvPr>
          <p:cNvSpPr txBox="1"/>
          <p:nvPr/>
        </p:nvSpPr>
        <p:spPr>
          <a:xfrm>
            <a:off x="546100" y="359171"/>
            <a:ext cx="9359900" cy="577051"/>
          </a:xfrm>
          <a:prstGeom prst="rect">
            <a:avLst/>
          </a:prstGeom>
          <a:noFill/>
          <a:ln>
            <a:noFill/>
          </a:ln>
        </p:spPr>
        <p:txBody>
          <a:bodyPr spcFirstLastPara="1" wrap="square" lIns="68575" tIns="34275" rIns="68575" bIns="34275" anchor="t" anchorCtr="0">
            <a:spAutoFit/>
          </a:bodyPr>
          <a:lstStyle/>
          <a:p>
            <a:pPr marL="0" marR="0" lvl="0" indent="0" rtl="0">
              <a:spcBef>
                <a:spcPts val="0"/>
              </a:spcBef>
              <a:spcAft>
                <a:spcPts val="0"/>
              </a:spcAft>
              <a:buNone/>
            </a:pPr>
            <a:r>
              <a:rPr lang="mn-MN" sz="3300" b="1" dirty="0">
                <a:solidFill>
                  <a:schemeClr val="tx1">
                    <a:lumMod val="85000"/>
                    <a:lumOff val="15000"/>
                  </a:schemeClr>
                </a:solidFill>
                <a:latin typeface="Bricolage Grotesque Medium"/>
                <a:ea typeface="Bricolage Grotesque Medium"/>
                <a:cs typeface="Bricolage Grotesque Medium"/>
                <a:sym typeface="Bricolage Grotesque Medium"/>
              </a:rPr>
              <a:t>Эрүүгийн хэрэг</a:t>
            </a:r>
            <a:endParaRPr lang="en-US" sz="3300" b="1" dirty="0">
              <a:solidFill>
                <a:schemeClr val="tx1">
                  <a:lumMod val="85000"/>
                  <a:lumOff val="15000"/>
                </a:schemeClr>
              </a:solidFill>
              <a:latin typeface="Bricolage Grotesque Medium"/>
              <a:ea typeface="Bricolage Grotesque Medium"/>
              <a:cs typeface="Bricolage Grotesque Medium"/>
              <a:sym typeface="Bricolage Grotesque Medium"/>
            </a:endParaRPr>
          </a:p>
        </p:txBody>
      </p:sp>
      <p:graphicFrame>
        <p:nvGraphicFramePr>
          <p:cNvPr id="2" name="Table 1">
            <a:extLst>
              <a:ext uri="{FF2B5EF4-FFF2-40B4-BE49-F238E27FC236}">
                <a16:creationId xmlns:a16="http://schemas.microsoft.com/office/drawing/2014/main" id="{075E9D6C-B05A-424F-8E45-055C73AD94E4}"/>
              </a:ext>
            </a:extLst>
          </p:cNvPr>
          <p:cNvGraphicFramePr>
            <a:graphicFrameLocks noGrp="1"/>
          </p:cNvGraphicFramePr>
          <p:nvPr>
            <p:extLst>
              <p:ext uri="{D42A27DB-BD31-4B8C-83A1-F6EECF244321}">
                <p14:modId xmlns:p14="http://schemas.microsoft.com/office/powerpoint/2010/main" val="251193899"/>
              </p:ext>
            </p:extLst>
          </p:nvPr>
        </p:nvGraphicFramePr>
        <p:xfrm>
          <a:off x="731990" y="2958189"/>
          <a:ext cx="10689919" cy="3204086"/>
        </p:xfrm>
        <a:graphic>
          <a:graphicData uri="http://schemas.openxmlformats.org/drawingml/2006/table">
            <a:tbl>
              <a:tblPr bandRow="1">
                <a:tableStyleId>{3B4B98B0-60AC-42C2-AFA5-B58CD77FA1E5}</a:tableStyleId>
              </a:tblPr>
              <a:tblGrid>
                <a:gridCol w="10689919">
                  <a:extLst>
                    <a:ext uri="{9D8B030D-6E8A-4147-A177-3AD203B41FA5}">
                      <a16:colId xmlns:a16="http://schemas.microsoft.com/office/drawing/2014/main" val="3294202652"/>
                    </a:ext>
                  </a:extLst>
                </a:gridCol>
              </a:tblGrid>
              <a:tr h="597536">
                <a:tc>
                  <a:txBody>
                    <a:bodyPr/>
                    <a:lstStyle/>
                    <a:p>
                      <a:pPr marL="342900" indent="-342900">
                        <a:buClr>
                          <a:srgbClr val="4472C4"/>
                        </a:buClr>
                        <a:buFont typeface="Wingdings" panose="05000000000000000000" pitchFamily="2" charset="2"/>
                        <a:buChar char="§"/>
                      </a:pPr>
                      <a:r>
                        <a:rPr lang="mn-MN" sz="2000" b="1" dirty="0">
                          <a:latin typeface="Montserrat" pitchFamily="2" charset="0"/>
                        </a:rPr>
                        <a:t>Эрүүгийн хуулийн Арванзургадугаар бүлэг. Хүүхдийн эсрэг гэмт хэрэг</a:t>
                      </a:r>
                    </a:p>
                  </a:txBody>
                  <a:tcPr anchor="ctr"/>
                </a:tc>
                <a:extLst>
                  <a:ext uri="{0D108BD9-81ED-4DB2-BD59-A6C34878D82A}">
                    <a16:rowId xmlns:a16="http://schemas.microsoft.com/office/drawing/2014/main" val="1574907524"/>
                  </a:ext>
                </a:extLst>
              </a:tr>
              <a:tr h="597536">
                <a:tc>
                  <a:txBody>
                    <a:bodyPr/>
                    <a:lstStyle/>
                    <a:p>
                      <a:pPr marL="342900" marR="0" lvl="0" indent="-342900" algn="l" defTabSz="914400" rtl="0" eaLnBrk="1" fontAlgn="auto" latinLnBrk="0" hangingPunct="1">
                        <a:lnSpc>
                          <a:spcPct val="150000"/>
                        </a:lnSpc>
                        <a:spcBef>
                          <a:spcPts val="0"/>
                        </a:spcBef>
                        <a:spcAft>
                          <a:spcPts val="0"/>
                        </a:spcAft>
                        <a:buClr>
                          <a:srgbClr val="4472C4"/>
                        </a:buClr>
                        <a:buSzTx/>
                        <a:buFont typeface="Wingdings" panose="05000000000000000000" pitchFamily="2" charset="2"/>
                        <a:buChar char="§"/>
                        <a:tabLst/>
                        <a:defRPr/>
                      </a:pPr>
                      <a:r>
                        <a:rPr lang="mn-MN" sz="2000" b="1">
                          <a:latin typeface="Montserrat" pitchFamily="2" charset="0"/>
                        </a:rPr>
                        <a:t>Хүүхдийн үйлдсэн гэмт хэрэг</a:t>
                      </a:r>
                      <a:endParaRPr lang="mn-MN" sz="2000" b="1" dirty="0">
                        <a:latin typeface="Montserrat" pitchFamily="2" charset="0"/>
                      </a:endParaRPr>
                    </a:p>
                  </a:txBody>
                  <a:tcPr anchor="ctr"/>
                </a:tc>
                <a:extLst>
                  <a:ext uri="{0D108BD9-81ED-4DB2-BD59-A6C34878D82A}">
                    <a16:rowId xmlns:a16="http://schemas.microsoft.com/office/drawing/2014/main" val="2185204847"/>
                  </a:ext>
                </a:extLst>
              </a:tr>
              <a:tr h="597536">
                <a:tc>
                  <a:txBody>
                    <a:bodyPr/>
                    <a:lstStyle/>
                    <a:p>
                      <a:pPr marL="342900" marR="0" lvl="0" indent="-342900" algn="l" defTabSz="914400" rtl="0" eaLnBrk="1" fontAlgn="auto" latinLnBrk="0" hangingPunct="1">
                        <a:lnSpc>
                          <a:spcPct val="150000"/>
                        </a:lnSpc>
                        <a:spcBef>
                          <a:spcPts val="0"/>
                        </a:spcBef>
                        <a:spcAft>
                          <a:spcPts val="0"/>
                        </a:spcAft>
                        <a:buClr>
                          <a:srgbClr val="4472C4"/>
                        </a:buClr>
                        <a:buSzTx/>
                        <a:buFont typeface="Wingdings" panose="05000000000000000000" pitchFamily="2" charset="2"/>
                        <a:buChar char="§"/>
                        <a:tabLst/>
                        <a:defRPr/>
                      </a:pPr>
                      <a:r>
                        <a:rPr lang="mn-MN" sz="2000" b="1" dirty="0">
                          <a:latin typeface="Montserrat" pitchFamily="2" charset="0"/>
                        </a:rPr>
                        <a:t>Эрүүгийн хуулийн 12 дугаар бүлэгт заасан гэмт хэргийг хүүхдийн эсрэг, эсхүл 16 дугаар бүлэгт заасан гэмт хэргийг эцэг, эх, асран хамгаалагч, харгалзан дэмжигч үйлдсэн бол</a:t>
                      </a:r>
                    </a:p>
                  </a:txBody>
                  <a:tcPr anchor="ctr"/>
                </a:tc>
                <a:extLst>
                  <a:ext uri="{0D108BD9-81ED-4DB2-BD59-A6C34878D82A}">
                    <a16:rowId xmlns:a16="http://schemas.microsoft.com/office/drawing/2014/main" val="3905610758"/>
                  </a:ext>
                </a:extLst>
              </a:tr>
              <a:tr h="597536">
                <a:tc>
                  <a:txBody>
                    <a:bodyPr/>
                    <a:lstStyle/>
                    <a:p>
                      <a:pPr marL="342900" indent="-342900">
                        <a:lnSpc>
                          <a:spcPct val="150000"/>
                        </a:lnSpc>
                        <a:buClr>
                          <a:srgbClr val="4472C4"/>
                        </a:buClr>
                        <a:buFont typeface="Wingdings" panose="05000000000000000000" pitchFamily="2" charset="2"/>
                        <a:buChar char="§"/>
                      </a:pPr>
                      <a:r>
                        <a:rPr lang="mn-MN" sz="2000" b="1" dirty="0">
                          <a:latin typeface="Montserrat" pitchFamily="2" charset="0"/>
                        </a:rPr>
                        <a:t>гэрлэгчдийн хооронд эсвэл гэр бүлийн гишүүдийн хооронд үйлдэгдсэн</a:t>
                      </a:r>
                    </a:p>
                  </a:txBody>
                  <a:tcPr anchor="ctr"/>
                </a:tc>
                <a:extLst>
                  <a:ext uri="{0D108BD9-81ED-4DB2-BD59-A6C34878D82A}">
                    <a16:rowId xmlns:a16="http://schemas.microsoft.com/office/drawing/2014/main" val="1366209111"/>
                  </a:ext>
                </a:extLst>
              </a:tr>
            </a:tbl>
          </a:graphicData>
        </a:graphic>
      </p:graphicFrame>
      <p:sp>
        <p:nvSpPr>
          <p:cNvPr id="4" name="Oval 3">
            <a:extLst>
              <a:ext uri="{FF2B5EF4-FFF2-40B4-BE49-F238E27FC236}">
                <a16:creationId xmlns:a16="http://schemas.microsoft.com/office/drawing/2014/main" id="{57DECE1C-DBFF-40E0-92AE-106E1600CA11}"/>
              </a:ext>
            </a:extLst>
          </p:cNvPr>
          <p:cNvSpPr/>
          <p:nvPr/>
        </p:nvSpPr>
        <p:spPr>
          <a:xfrm>
            <a:off x="4914711" y="860927"/>
            <a:ext cx="1892678" cy="1892678"/>
          </a:xfrm>
          <a:prstGeom prst="ellipse">
            <a:avLst/>
          </a:prstGeom>
          <a:solidFill>
            <a:srgbClr val="003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7D2"/>
              </a:solidFill>
            </a:endParaRPr>
          </a:p>
        </p:txBody>
      </p:sp>
      <p:pic>
        <p:nvPicPr>
          <p:cNvPr id="11" name="Graphic 10">
            <a:extLst>
              <a:ext uri="{FF2B5EF4-FFF2-40B4-BE49-F238E27FC236}">
                <a16:creationId xmlns:a16="http://schemas.microsoft.com/office/drawing/2014/main" id="{E52209B9-CA25-49AF-A370-B29D4B37FF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35253" y="1121985"/>
            <a:ext cx="1251594" cy="1230690"/>
          </a:xfrm>
          <a:prstGeom prst="rect">
            <a:avLst/>
          </a:prstGeom>
        </p:spPr>
      </p:pic>
    </p:spTree>
    <p:extLst>
      <p:ext uri="{BB962C8B-B14F-4D97-AF65-F5344CB8AC3E}">
        <p14:creationId xmlns:p14="http://schemas.microsoft.com/office/powerpoint/2010/main" val="31996314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DC78C7-D7BE-462B-9394-3659A4AA32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11" name="Group 110">
            <a:extLst>
              <a:ext uri="{FF2B5EF4-FFF2-40B4-BE49-F238E27FC236}">
                <a16:creationId xmlns:a16="http://schemas.microsoft.com/office/drawing/2014/main" id="{0FD45509-997C-4B46-9AC4-3CC29223BA9A}"/>
              </a:ext>
            </a:extLst>
          </p:cNvPr>
          <p:cNvGrpSpPr/>
          <p:nvPr/>
        </p:nvGrpSpPr>
        <p:grpSpPr>
          <a:xfrm>
            <a:off x="0" y="6369685"/>
            <a:ext cx="4102100" cy="489122"/>
            <a:chOff x="0" y="6369685"/>
            <a:chExt cx="4102100" cy="489122"/>
          </a:xfrm>
        </p:grpSpPr>
        <p:sp>
          <p:nvSpPr>
            <p:cNvPr id="126" name="Google Shape;51;p13">
              <a:extLst>
                <a:ext uri="{FF2B5EF4-FFF2-40B4-BE49-F238E27FC236}">
                  <a16:creationId xmlns:a16="http://schemas.microsoft.com/office/drawing/2014/main" id="{66530F99-E903-4656-BECE-FEF152922211}"/>
                </a:ext>
              </a:extLst>
            </p:cNvPr>
            <p:cNvSpPr/>
            <p:nvPr/>
          </p:nvSpPr>
          <p:spPr>
            <a:xfrm rot="10800000" flipH="1">
              <a:off x="0" y="6369685"/>
              <a:ext cx="466060" cy="489122"/>
            </a:xfrm>
            <a:custGeom>
              <a:avLst/>
              <a:gdLst/>
              <a:ahLst/>
              <a:cxnLst/>
              <a:rect l="l" t="t" r="r" b="b"/>
              <a:pathLst>
                <a:path w="621414" h="652163" extrusionOk="0">
                  <a:moveTo>
                    <a:pt x="0" y="0"/>
                  </a:moveTo>
                  <a:lnTo>
                    <a:pt x="621414" y="0"/>
                  </a:lnTo>
                  <a:lnTo>
                    <a:pt x="621414" y="516112"/>
                  </a:lnTo>
                  <a:cubicBezTo>
                    <a:pt x="621414" y="591251"/>
                    <a:pt x="560502" y="652163"/>
                    <a:pt x="485363" y="652163"/>
                  </a:cubicBezTo>
                  <a:lnTo>
                    <a:pt x="0" y="652163"/>
                  </a:lnTo>
                  <a:close/>
                </a:path>
              </a:pathLst>
            </a:custGeom>
            <a:solidFill>
              <a:srgbClr val="0037D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37D2"/>
                </a:solidFill>
                <a:latin typeface="Poppins"/>
                <a:ea typeface="Poppins"/>
                <a:cs typeface="Poppins"/>
                <a:sym typeface="Poppins"/>
              </a:endParaRPr>
            </a:p>
          </p:txBody>
        </p:sp>
        <p:sp>
          <p:nvSpPr>
            <p:cNvPr id="127" name="Google Shape;52;p13">
              <a:extLst>
                <a:ext uri="{FF2B5EF4-FFF2-40B4-BE49-F238E27FC236}">
                  <a16:creationId xmlns:a16="http://schemas.microsoft.com/office/drawing/2014/main" id="{7AC631FD-3488-45F8-8A8E-88FF5A2E7A27}"/>
                </a:ext>
              </a:extLst>
            </p:cNvPr>
            <p:cNvSpPr txBox="1"/>
            <p:nvPr/>
          </p:nvSpPr>
          <p:spPr>
            <a:xfrm>
              <a:off x="61694" y="6498829"/>
              <a:ext cx="342672" cy="23083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fld id="{00000000-1234-1234-1234-123412341234}" type="slidenum">
                <a:rPr lang="id" sz="1100" b="1" i="0" u="none" strike="noStrike" cap="none">
                  <a:solidFill>
                    <a:srgbClr val="F2F2F2"/>
                  </a:solidFill>
                  <a:latin typeface="Bricolage Grotesque Medium"/>
                  <a:ea typeface="Bricolage Grotesque Medium"/>
                  <a:cs typeface="Bricolage Grotesque Medium"/>
                  <a:sym typeface="Bricolage Grotesque Medium"/>
                </a:rPr>
                <a:t>19</a:t>
              </a:fld>
              <a:endParaRPr sz="1100" b="1" i="0" u="none" strike="noStrike" cap="none">
                <a:solidFill>
                  <a:srgbClr val="F2F2F2"/>
                </a:solidFill>
                <a:latin typeface="Bricolage Grotesque Medium"/>
                <a:ea typeface="Bricolage Grotesque Medium"/>
                <a:cs typeface="Bricolage Grotesque Medium"/>
                <a:sym typeface="Bricolage Grotesque Medium"/>
              </a:endParaRPr>
            </a:p>
          </p:txBody>
        </p:sp>
        <p:sp>
          <p:nvSpPr>
            <p:cNvPr id="128" name="Google Shape;53;p13">
              <a:extLst>
                <a:ext uri="{FF2B5EF4-FFF2-40B4-BE49-F238E27FC236}">
                  <a16:creationId xmlns:a16="http://schemas.microsoft.com/office/drawing/2014/main" id="{DF77B276-BF48-41A3-8763-2662940DDEB5}"/>
                </a:ext>
              </a:extLst>
            </p:cNvPr>
            <p:cNvSpPr txBox="1"/>
            <p:nvPr/>
          </p:nvSpPr>
          <p:spPr>
            <a:xfrm>
              <a:off x="571296" y="6511529"/>
              <a:ext cx="3530804" cy="238497"/>
            </a:xfrm>
            <a:prstGeom prst="rect">
              <a:avLst/>
            </a:prstGeom>
            <a:noFill/>
            <a:ln>
              <a:noFill/>
            </a:ln>
          </p:spPr>
          <p:txBody>
            <a:bodyPr spcFirstLastPara="1" wrap="square" lIns="68575" tIns="34275" rIns="68575" bIns="34275" anchor="t" anchorCtr="0">
              <a:spAutoFit/>
            </a:bodyPr>
            <a:lstStyle/>
            <a:p>
              <a:pPr lvl="0" defTabSz="1828800">
                <a:defRPr/>
              </a:pPr>
              <a:r>
                <a:rPr lang="mn-MN" sz="1100" b="1" kern="0" dirty="0">
                  <a:solidFill>
                    <a:srgbClr val="B5BED1"/>
                  </a:solidFill>
                  <a:latin typeface="Montserrat" pitchFamily="2" charset="0"/>
                  <a:ea typeface="Roboto" panose="02000000000000000000" pitchFamily="2" charset="0"/>
                  <a:cs typeface="Arial" panose="020B0604020202020204" pitchFamily="34" charset="0"/>
                </a:rPr>
                <a:t>Гэр бүл, хүүхдийн хэргийн шүүх</a:t>
              </a:r>
            </a:p>
          </p:txBody>
        </p:sp>
      </p:grpSp>
      <p:sp>
        <p:nvSpPr>
          <p:cNvPr id="129" name="Rectangle 128">
            <a:extLst>
              <a:ext uri="{FF2B5EF4-FFF2-40B4-BE49-F238E27FC236}">
                <a16:creationId xmlns:a16="http://schemas.microsoft.com/office/drawing/2014/main" id="{21BDCFBF-9FCB-489A-8AD9-32D800CDD6E8}"/>
              </a:ext>
            </a:extLst>
          </p:cNvPr>
          <p:cNvSpPr/>
          <p:nvPr/>
        </p:nvSpPr>
        <p:spPr>
          <a:xfrm flipV="1">
            <a:off x="0" y="266698"/>
            <a:ext cx="247650" cy="761999"/>
          </a:xfrm>
          <a:prstGeom prst="rect">
            <a:avLst/>
          </a:prstGeom>
          <a:solidFill>
            <a:srgbClr val="0037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Google Shape;743;p31">
            <a:extLst>
              <a:ext uri="{FF2B5EF4-FFF2-40B4-BE49-F238E27FC236}">
                <a16:creationId xmlns:a16="http://schemas.microsoft.com/office/drawing/2014/main" id="{FE410B60-A5AF-4547-8DA5-CD3B21677217}"/>
              </a:ext>
            </a:extLst>
          </p:cNvPr>
          <p:cNvSpPr txBox="1"/>
          <p:nvPr/>
        </p:nvSpPr>
        <p:spPr>
          <a:xfrm>
            <a:off x="546100" y="359171"/>
            <a:ext cx="9359900" cy="577051"/>
          </a:xfrm>
          <a:prstGeom prst="rect">
            <a:avLst/>
          </a:prstGeom>
          <a:noFill/>
          <a:ln>
            <a:noFill/>
          </a:ln>
        </p:spPr>
        <p:txBody>
          <a:bodyPr spcFirstLastPara="1" wrap="square" lIns="68575" tIns="34275" rIns="68575" bIns="34275" anchor="t" anchorCtr="0">
            <a:spAutoFit/>
          </a:bodyPr>
          <a:lstStyle/>
          <a:p>
            <a:pPr marL="0" marR="0" lvl="0" indent="0" rtl="0">
              <a:spcBef>
                <a:spcPts val="0"/>
              </a:spcBef>
              <a:spcAft>
                <a:spcPts val="0"/>
              </a:spcAft>
              <a:buNone/>
            </a:pPr>
            <a:r>
              <a:rPr lang="mn-MN" sz="3300" b="1" dirty="0">
                <a:solidFill>
                  <a:schemeClr val="tx1">
                    <a:lumMod val="85000"/>
                    <a:lumOff val="15000"/>
                  </a:schemeClr>
                </a:solidFill>
                <a:latin typeface="Bricolage Grotesque Medium"/>
                <a:ea typeface="Bricolage Grotesque Medium"/>
                <a:cs typeface="Bricolage Grotesque Medium"/>
                <a:sym typeface="Bricolage Grotesque Medium"/>
              </a:rPr>
              <a:t>Бусад ажиллагаа</a:t>
            </a:r>
            <a:endParaRPr lang="en-US" sz="3300" b="1" dirty="0">
              <a:solidFill>
                <a:schemeClr val="tx1">
                  <a:lumMod val="85000"/>
                  <a:lumOff val="15000"/>
                </a:schemeClr>
              </a:solidFill>
              <a:latin typeface="Bricolage Grotesque Medium"/>
              <a:ea typeface="Bricolage Grotesque Medium"/>
              <a:cs typeface="Bricolage Grotesque Medium"/>
              <a:sym typeface="Bricolage Grotesque Medium"/>
            </a:endParaRPr>
          </a:p>
        </p:txBody>
      </p:sp>
      <p:graphicFrame>
        <p:nvGraphicFramePr>
          <p:cNvPr id="2" name="Table 1">
            <a:extLst>
              <a:ext uri="{FF2B5EF4-FFF2-40B4-BE49-F238E27FC236}">
                <a16:creationId xmlns:a16="http://schemas.microsoft.com/office/drawing/2014/main" id="{075E9D6C-B05A-424F-8E45-055C73AD94E4}"/>
              </a:ext>
            </a:extLst>
          </p:cNvPr>
          <p:cNvGraphicFramePr>
            <a:graphicFrameLocks noGrp="1"/>
          </p:cNvGraphicFramePr>
          <p:nvPr>
            <p:extLst>
              <p:ext uri="{D42A27DB-BD31-4B8C-83A1-F6EECF244321}">
                <p14:modId xmlns:p14="http://schemas.microsoft.com/office/powerpoint/2010/main" val="476312578"/>
              </p:ext>
            </p:extLst>
          </p:nvPr>
        </p:nvGraphicFramePr>
        <p:xfrm>
          <a:off x="731990" y="3717280"/>
          <a:ext cx="10689919" cy="2304416"/>
        </p:xfrm>
        <a:graphic>
          <a:graphicData uri="http://schemas.openxmlformats.org/drawingml/2006/table">
            <a:tbl>
              <a:tblPr bandRow="1">
                <a:tableStyleId>{3B4B98B0-60AC-42C2-AFA5-B58CD77FA1E5}</a:tableStyleId>
              </a:tblPr>
              <a:tblGrid>
                <a:gridCol w="10689919">
                  <a:extLst>
                    <a:ext uri="{9D8B030D-6E8A-4147-A177-3AD203B41FA5}">
                      <a16:colId xmlns:a16="http://schemas.microsoft.com/office/drawing/2014/main" val="3294202652"/>
                    </a:ext>
                  </a:extLst>
                </a:gridCol>
              </a:tblGrid>
              <a:tr h="597536">
                <a:tc>
                  <a:txBody>
                    <a:bodyPr/>
                    <a:lstStyle/>
                    <a:p>
                      <a:pPr marL="342900" marR="0" lvl="0" indent="-342900" algn="l" defTabSz="914400" rtl="0" eaLnBrk="1" fontAlgn="auto" latinLnBrk="0" hangingPunct="1">
                        <a:lnSpc>
                          <a:spcPct val="100000"/>
                        </a:lnSpc>
                        <a:spcBef>
                          <a:spcPts val="0"/>
                        </a:spcBef>
                        <a:spcAft>
                          <a:spcPts val="0"/>
                        </a:spcAft>
                        <a:buClr>
                          <a:srgbClr val="4472C4"/>
                        </a:buClr>
                        <a:buSzTx/>
                        <a:buFont typeface="Wingdings" panose="05000000000000000000" pitchFamily="2" charset="2"/>
                        <a:buChar char="§"/>
                        <a:tabLst/>
                        <a:defRPr/>
                      </a:pPr>
                      <a:r>
                        <a:rPr lang="mn-MN" sz="2000" b="1" dirty="0">
                          <a:latin typeface="Montserrat" pitchFamily="2" charset="0"/>
                        </a:rPr>
                        <a:t>гэр бүлийн хүчирхийлэл</a:t>
                      </a:r>
                      <a:r>
                        <a:rPr lang="en-US" sz="2000" b="1" dirty="0">
                          <a:latin typeface="Montserrat" pitchFamily="2" charset="0"/>
                        </a:rPr>
                        <a:t> /</a:t>
                      </a:r>
                      <a:r>
                        <a:rPr lang="mn-MN" sz="2000" b="1" dirty="0">
                          <a:latin typeface="Montserrat" pitchFamily="2" charset="0"/>
                        </a:rPr>
                        <a:t>зөрчлийн хэрэг</a:t>
                      </a:r>
                      <a:r>
                        <a:rPr lang="en-US" sz="2000" b="1" dirty="0">
                          <a:latin typeface="Montserrat" pitchFamily="2" charset="0"/>
                        </a:rPr>
                        <a:t>/</a:t>
                      </a:r>
                      <a:endParaRPr lang="mn-MN" sz="2000" b="1" dirty="0">
                        <a:latin typeface="Montserrat" pitchFamily="2" charset="0"/>
                      </a:endParaRPr>
                    </a:p>
                  </a:txBody>
                  <a:tcPr anchor="ctr"/>
                </a:tc>
                <a:extLst>
                  <a:ext uri="{0D108BD9-81ED-4DB2-BD59-A6C34878D82A}">
                    <a16:rowId xmlns:a16="http://schemas.microsoft.com/office/drawing/2014/main" val="1562673709"/>
                  </a:ext>
                </a:extLst>
              </a:tr>
              <a:tr h="597536">
                <a:tc>
                  <a:txBody>
                    <a:bodyPr/>
                    <a:lstStyle/>
                    <a:p>
                      <a:pPr marL="342900" indent="-342900">
                        <a:buClr>
                          <a:srgbClr val="4472C4"/>
                        </a:buClr>
                        <a:buFont typeface="Wingdings" panose="05000000000000000000" pitchFamily="2" charset="2"/>
                        <a:buChar char="§"/>
                      </a:pPr>
                      <a:r>
                        <a:rPr lang="mn-MN" sz="2000" b="1" dirty="0">
                          <a:latin typeface="Montserrat" pitchFamily="2" charset="0"/>
                        </a:rPr>
                        <a:t>хууль эрх зүй-эмнэлгийн асуудал /согтуурах, мансуурах донтой хүнийг захиргааны журмаар албадан эмчлэх, эмнэлгийн чанартай албадлагын арга хэмжээ авах/</a:t>
                      </a:r>
                      <a:endParaRPr lang="en-US" sz="2000" b="1" dirty="0">
                        <a:latin typeface="Montserrat" pitchFamily="2" charset="0"/>
                      </a:endParaRPr>
                    </a:p>
                  </a:txBody>
                  <a:tcPr anchor="ctr"/>
                </a:tc>
                <a:extLst>
                  <a:ext uri="{0D108BD9-81ED-4DB2-BD59-A6C34878D82A}">
                    <a16:rowId xmlns:a16="http://schemas.microsoft.com/office/drawing/2014/main" val="1574907524"/>
                  </a:ext>
                </a:extLst>
              </a:tr>
              <a:tr h="597536">
                <a:tc>
                  <a:txBody>
                    <a:bodyPr/>
                    <a:lstStyle/>
                    <a:p>
                      <a:pPr marL="342900" marR="0" lvl="0" indent="-342900" algn="l" defTabSz="914400" rtl="0" eaLnBrk="1" fontAlgn="auto" latinLnBrk="0" hangingPunct="1">
                        <a:lnSpc>
                          <a:spcPct val="100000"/>
                        </a:lnSpc>
                        <a:spcBef>
                          <a:spcPts val="0"/>
                        </a:spcBef>
                        <a:spcAft>
                          <a:spcPts val="0"/>
                        </a:spcAft>
                        <a:buClr>
                          <a:srgbClr val="4472C4"/>
                        </a:buClr>
                        <a:buSzTx/>
                        <a:buFont typeface="Wingdings" panose="05000000000000000000" pitchFamily="2" charset="2"/>
                        <a:buChar char="§"/>
                        <a:tabLst/>
                        <a:defRPr/>
                      </a:pPr>
                      <a:r>
                        <a:rPr lang="mn-MN" sz="2000" b="1" dirty="0">
                          <a:latin typeface="Montserrat" pitchFamily="2" charset="0"/>
                        </a:rPr>
                        <a:t>Харьяаллын бүх хэрэгтээ ТСАХ, баривчлах болон бусад зөвшөөрлийг өөрсдөө олгох</a:t>
                      </a:r>
                    </a:p>
                  </a:txBody>
                  <a:tcPr anchor="ctr"/>
                </a:tc>
                <a:extLst>
                  <a:ext uri="{0D108BD9-81ED-4DB2-BD59-A6C34878D82A}">
                    <a16:rowId xmlns:a16="http://schemas.microsoft.com/office/drawing/2014/main" val="3411392047"/>
                  </a:ext>
                </a:extLst>
              </a:tr>
            </a:tbl>
          </a:graphicData>
        </a:graphic>
      </p:graphicFrame>
      <p:sp>
        <p:nvSpPr>
          <p:cNvPr id="4" name="Oval 3">
            <a:extLst>
              <a:ext uri="{FF2B5EF4-FFF2-40B4-BE49-F238E27FC236}">
                <a16:creationId xmlns:a16="http://schemas.microsoft.com/office/drawing/2014/main" id="{57DECE1C-DBFF-40E0-92AE-106E1600CA11}"/>
              </a:ext>
            </a:extLst>
          </p:cNvPr>
          <p:cNvSpPr/>
          <p:nvPr/>
        </p:nvSpPr>
        <p:spPr>
          <a:xfrm>
            <a:off x="4914711" y="1485187"/>
            <a:ext cx="1892678" cy="1892678"/>
          </a:xfrm>
          <a:prstGeom prst="ellipse">
            <a:avLst/>
          </a:prstGeom>
          <a:solidFill>
            <a:srgbClr val="003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7D2"/>
              </a:solidFill>
            </a:endParaRPr>
          </a:p>
        </p:txBody>
      </p:sp>
      <p:pic>
        <p:nvPicPr>
          <p:cNvPr id="5" name="Graphic 4">
            <a:extLst>
              <a:ext uri="{FF2B5EF4-FFF2-40B4-BE49-F238E27FC236}">
                <a16:creationId xmlns:a16="http://schemas.microsoft.com/office/drawing/2014/main" id="{A96C899A-2551-473E-9254-D72892BCE2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70594" y="1700213"/>
            <a:ext cx="1148323" cy="1290637"/>
          </a:xfrm>
          <a:prstGeom prst="rect">
            <a:avLst/>
          </a:prstGeom>
        </p:spPr>
      </p:pic>
    </p:spTree>
    <p:extLst>
      <p:ext uri="{BB962C8B-B14F-4D97-AF65-F5344CB8AC3E}">
        <p14:creationId xmlns:p14="http://schemas.microsoft.com/office/powerpoint/2010/main" val="948346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6F846B6-9E1E-4D71-ACD2-917376B434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528F828E-7DC3-40E5-814A-A86D2E3DA52C}"/>
              </a:ext>
            </a:extLst>
          </p:cNvPr>
          <p:cNvSpPr>
            <a:spLocks noGrp="1"/>
          </p:cNvSpPr>
          <p:nvPr>
            <p:ph type="subTitle" idx="1"/>
          </p:nvPr>
        </p:nvSpPr>
        <p:spPr>
          <a:xfrm>
            <a:off x="1524000" y="1617625"/>
            <a:ext cx="9144000" cy="4299585"/>
          </a:xfrm>
        </p:spPr>
        <p:txBody>
          <a:bodyPr>
            <a:normAutofit/>
          </a:bodyPr>
          <a:lstStyle/>
          <a:p>
            <a:pPr marL="457200" indent="-457200" algn="l">
              <a:buFont typeface="Wingdings" panose="05000000000000000000" pitchFamily="2" charset="2"/>
              <a:buChar char="§"/>
            </a:pPr>
            <a:r>
              <a:rPr lang="en-US" b="1" dirty="0">
                <a:latin typeface="Montserrat" pitchFamily="2" charset="0"/>
              </a:rPr>
              <a:t>C</a:t>
            </a:r>
            <a:r>
              <a:rPr lang="mn-MN" b="1" dirty="0">
                <a:latin typeface="Montserrat" pitchFamily="2" charset="0"/>
              </a:rPr>
              <a:t>oncept</a:t>
            </a:r>
          </a:p>
          <a:p>
            <a:pPr algn="l"/>
            <a:endParaRPr lang="en-US" b="1" dirty="0">
              <a:latin typeface="Montserrat" pitchFamily="2" charset="0"/>
            </a:endParaRPr>
          </a:p>
          <a:p>
            <a:pPr marL="457200" indent="-457200" algn="l">
              <a:buFont typeface="Wingdings" panose="05000000000000000000" pitchFamily="2" charset="2"/>
              <a:buChar char="§"/>
            </a:pPr>
            <a:r>
              <a:rPr lang="mn-MN" b="1" dirty="0">
                <a:latin typeface="Montserrat" pitchFamily="2" charset="0"/>
              </a:rPr>
              <a:t>Jurisdiction</a:t>
            </a:r>
            <a:endParaRPr lang="en-US" b="1" dirty="0">
              <a:latin typeface="Montserrat" pitchFamily="2" charset="0"/>
            </a:endParaRPr>
          </a:p>
          <a:p>
            <a:pPr algn="l"/>
            <a:endParaRPr lang="en-US" b="1" dirty="0">
              <a:latin typeface="Montserrat" pitchFamily="2" charset="0"/>
            </a:endParaRPr>
          </a:p>
          <a:p>
            <a:pPr marL="457200" indent="-457200" algn="l">
              <a:buFont typeface="Wingdings" panose="05000000000000000000" pitchFamily="2" charset="2"/>
              <a:buChar char="§"/>
            </a:pPr>
            <a:r>
              <a:rPr lang="mn-MN" b="1" dirty="0">
                <a:latin typeface="Montserrat" pitchFamily="2" charset="0"/>
              </a:rPr>
              <a:t>Composition</a:t>
            </a:r>
            <a:endParaRPr lang="en-US" b="1" dirty="0">
              <a:latin typeface="Montserrat" pitchFamily="2" charset="0"/>
            </a:endParaRPr>
          </a:p>
          <a:p>
            <a:pPr algn="l"/>
            <a:endParaRPr lang="en-US" b="1" dirty="0">
              <a:latin typeface="Montserrat" pitchFamily="2" charset="0"/>
            </a:endParaRPr>
          </a:p>
          <a:p>
            <a:pPr marL="457200" indent="-457200" algn="l">
              <a:buFont typeface="Wingdings" panose="05000000000000000000" pitchFamily="2" charset="2"/>
              <a:buChar char="§"/>
            </a:pPr>
            <a:r>
              <a:rPr lang="en-US" b="1" dirty="0">
                <a:latin typeface="Montserrat" pitchFamily="2" charset="0"/>
              </a:rPr>
              <a:t>Pro and Cons</a:t>
            </a:r>
          </a:p>
          <a:p>
            <a:pPr marL="457200" indent="-457200" algn="l">
              <a:buFont typeface="Wingdings" panose="05000000000000000000" pitchFamily="2" charset="2"/>
              <a:buChar char="§"/>
            </a:pPr>
            <a:endParaRPr lang="en-US" b="1" dirty="0">
              <a:latin typeface="Montserrat" pitchFamily="2" charset="0"/>
            </a:endParaRPr>
          </a:p>
          <a:p>
            <a:pPr marL="457200" indent="-457200" algn="l">
              <a:buFont typeface="Wingdings" panose="05000000000000000000" pitchFamily="2" charset="2"/>
              <a:buChar char="§"/>
            </a:pPr>
            <a:r>
              <a:rPr lang="en-US" b="1" dirty="0">
                <a:latin typeface="Montserrat" pitchFamily="2" charset="0"/>
              </a:rPr>
              <a:t>Mongolian model</a:t>
            </a:r>
          </a:p>
        </p:txBody>
      </p:sp>
      <p:sp>
        <p:nvSpPr>
          <p:cNvPr id="5" name="Rectangle 4">
            <a:extLst>
              <a:ext uri="{FF2B5EF4-FFF2-40B4-BE49-F238E27FC236}">
                <a16:creationId xmlns:a16="http://schemas.microsoft.com/office/drawing/2014/main" id="{3E64A75E-D53E-49E8-A7EB-33083A223414}"/>
              </a:ext>
            </a:extLst>
          </p:cNvPr>
          <p:cNvSpPr/>
          <p:nvPr/>
        </p:nvSpPr>
        <p:spPr>
          <a:xfrm flipV="1">
            <a:off x="0" y="266698"/>
            <a:ext cx="247650" cy="761999"/>
          </a:xfrm>
          <a:prstGeom prst="rect">
            <a:avLst/>
          </a:prstGeom>
          <a:solidFill>
            <a:srgbClr val="0037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743;p31">
            <a:extLst>
              <a:ext uri="{FF2B5EF4-FFF2-40B4-BE49-F238E27FC236}">
                <a16:creationId xmlns:a16="http://schemas.microsoft.com/office/drawing/2014/main" id="{FB8F802C-1A0A-4A9B-A5DA-85994D0706BB}"/>
              </a:ext>
            </a:extLst>
          </p:cNvPr>
          <p:cNvSpPr txBox="1"/>
          <p:nvPr/>
        </p:nvSpPr>
        <p:spPr>
          <a:xfrm>
            <a:off x="546100" y="359171"/>
            <a:ext cx="4438955" cy="577051"/>
          </a:xfrm>
          <a:prstGeom prst="rect">
            <a:avLst/>
          </a:prstGeom>
          <a:noFill/>
          <a:ln>
            <a:noFill/>
          </a:ln>
        </p:spPr>
        <p:txBody>
          <a:bodyPr spcFirstLastPara="1" wrap="square" lIns="68575" tIns="34275" rIns="68575" bIns="34275" anchor="t" anchorCtr="0">
            <a:spAutoFit/>
          </a:bodyPr>
          <a:lstStyle/>
          <a:p>
            <a:pPr marL="0" marR="0" lvl="0" indent="0" rtl="0">
              <a:spcBef>
                <a:spcPts val="0"/>
              </a:spcBef>
              <a:spcAft>
                <a:spcPts val="0"/>
              </a:spcAft>
              <a:buNone/>
            </a:pPr>
            <a:r>
              <a:rPr lang="mn-MN" sz="3300" b="1" dirty="0">
                <a:solidFill>
                  <a:srgbClr val="262626"/>
                </a:solidFill>
                <a:latin typeface="Bricolage Grotesque Medium"/>
                <a:ea typeface="Bricolage Grotesque Medium"/>
                <a:cs typeface="Bricolage Grotesque Medium"/>
                <a:sym typeface="Bricolage Grotesque Medium"/>
              </a:rPr>
              <a:t>Агуулга</a:t>
            </a:r>
            <a:endParaRPr sz="3300" b="1" dirty="0">
              <a:solidFill>
                <a:schemeClr val="accent1"/>
              </a:solidFill>
              <a:latin typeface="Bricolage Grotesque Medium"/>
              <a:ea typeface="Bricolage Grotesque Medium"/>
              <a:cs typeface="Bricolage Grotesque Medium"/>
              <a:sym typeface="Bricolage Grotesque Medium"/>
            </a:endParaRPr>
          </a:p>
        </p:txBody>
      </p:sp>
      <p:grpSp>
        <p:nvGrpSpPr>
          <p:cNvPr id="14" name="Group 13">
            <a:extLst>
              <a:ext uri="{FF2B5EF4-FFF2-40B4-BE49-F238E27FC236}">
                <a16:creationId xmlns:a16="http://schemas.microsoft.com/office/drawing/2014/main" id="{C19FB6AF-A0AA-418B-8078-BFCCB3075CB9}"/>
              </a:ext>
            </a:extLst>
          </p:cNvPr>
          <p:cNvGrpSpPr/>
          <p:nvPr/>
        </p:nvGrpSpPr>
        <p:grpSpPr>
          <a:xfrm>
            <a:off x="0" y="6369685"/>
            <a:ext cx="4102100" cy="489122"/>
            <a:chOff x="0" y="6369685"/>
            <a:chExt cx="4102100" cy="489122"/>
          </a:xfrm>
        </p:grpSpPr>
        <p:sp>
          <p:nvSpPr>
            <p:cNvPr id="11" name="Google Shape;51;p13">
              <a:extLst>
                <a:ext uri="{FF2B5EF4-FFF2-40B4-BE49-F238E27FC236}">
                  <a16:creationId xmlns:a16="http://schemas.microsoft.com/office/drawing/2014/main" id="{8646D5C6-F02C-4612-B3D7-5EBE79E1DB1C}"/>
                </a:ext>
              </a:extLst>
            </p:cNvPr>
            <p:cNvSpPr/>
            <p:nvPr/>
          </p:nvSpPr>
          <p:spPr>
            <a:xfrm rot="10800000" flipH="1">
              <a:off x="0" y="6369685"/>
              <a:ext cx="466060" cy="489122"/>
            </a:xfrm>
            <a:custGeom>
              <a:avLst/>
              <a:gdLst/>
              <a:ahLst/>
              <a:cxnLst/>
              <a:rect l="l" t="t" r="r" b="b"/>
              <a:pathLst>
                <a:path w="621414" h="652163" extrusionOk="0">
                  <a:moveTo>
                    <a:pt x="0" y="0"/>
                  </a:moveTo>
                  <a:lnTo>
                    <a:pt x="621414" y="0"/>
                  </a:lnTo>
                  <a:lnTo>
                    <a:pt x="621414" y="516112"/>
                  </a:lnTo>
                  <a:cubicBezTo>
                    <a:pt x="621414" y="591251"/>
                    <a:pt x="560502" y="652163"/>
                    <a:pt x="485363" y="652163"/>
                  </a:cubicBezTo>
                  <a:lnTo>
                    <a:pt x="0" y="652163"/>
                  </a:lnTo>
                  <a:close/>
                </a:path>
              </a:pathLst>
            </a:custGeom>
            <a:solidFill>
              <a:srgbClr val="0037D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37D2"/>
                </a:solidFill>
                <a:latin typeface="Poppins"/>
                <a:ea typeface="Poppins"/>
                <a:cs typeface="Poppins"/>
                <a:sym typeface="Poppins"/>
              </a:endParaRPr>
            </a:p>
          </p:txBody>
        </p:sp>
        <p:sp>
          <p:nvSpPr>
            <p:cNvPr id="12" name="Google Shape;52;p13">
              <a:extLst>
                <a:ext uri="{FF2B5EF4-FFF2-40B4-BE49-F238E27FC236}">
                  <a16:creationId xmlns:a16="http://schemas.microsoft.com/office/drawing/2014/main" id="{33846577-0131-476C-A9F3-2CAC5CB69A51}"/>
                </a:ext>
              </a:extLst>
            </p:cNvPr>
            <p:cNvSpPr txBox="1"/>
            <p:nvPr/>
          </p:nvSpPr>
          <p:spPr>
            <a:xfrm>
              <a:off x="61694" y="6498829"/>
              <a:ext cx="342672" cy="23083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fld id="{00000000-1234-1234-1234-123412341234}" type="slidenum">
                <a:rPr lang="id" sz="1100" b="1" i="0" u="none" strike="noStrike" cap="none">
                  <a:solidFill>
                    <a:srgbClr val="F2F2F2"/>
                  </a:solidFill>
                  <a:latin typeface="Bricolage Grotesque Medium"/>
                  <a:ea typeface="Bricolage Grotesque Medium"/>
                  <a:cs typeface="Bricolage Grotesque Medium"/>
                  <a:sym typeface="Bricolage Grotesque Medium"/>
                </a:rPr>
                <a:t>2</a:t>
              </a:fld>
              <a:endParaRPr sz="1100" b="1" i="0" u="none" strike="noStrike" cap="none">
                <a:solidFill>
                  <a:srgbClr val="F2F2F2"/>
                </a:solidFill>
                <a:latin typeface="Bricolage Grotesque Medium"/>
                <a:ea typeface="Bricolage Grotesque Medium"/>
                <a:cs typeface="Bricolage Grotesque Medium"/>
                <a:sym typeface="Bricolage Grotesque Medium"/>
              </a:endParaRPr>
            </a:p>
          </p:txBody>
        </p:sp>
        <p:sp>
          <p:nvSpPr>
            <p:cNvPr id="13" name="Google Shape;53;p13">
              <a:extLst>
                <a:ext uri="{FF2B5EF4-FFF2-40B4-BE49-F238E27FC236}">
                  <a16:creationId xmlns:a16="http://schemas.microsoft.com/office/drawing/2014/main" id="{5C806D32-4E9A-4868-98D8-40B161B55B6B}"/>
                </a:ext>
              </a:extLst>
            </p:cNvPr>
            <p:cNvSpPr txBox="1"/>
            <p:nvPr/>
          </p:nvSpPr>
          <p:spPr>
            <a:xfrm>
              <a:off x="571296" y="6511529"/>
              <a:ext cx="3530804" cy="238497"/>
            </a:xfrm>
            <a:prstGeom prst="rect">
              <a:avLst/>
            </a:prstGeom>
            <a:noFill/>
            <a:ln>
              <a:noFill/>
            </a:ln>
          </p:spPr>
          <p:txBody>
            <a:bodyPr spcFirstLastPara="1" wrap="square" lIns="68575" tIns="34275" rIns="68575" bIns="34275" anchor="t" anchorCtr="0">
              <a:spAutoFit/>
            </a:bodyPr>
            <a:lstStyle/>
            <a:p>
              <a:pPr lvl="0" defTabSz="1828800">
                <a:defRPr/>
              </a:pPr>
              <a:r>
                <a:rPr lang="mn-MN" sz="1100" b="1" kern="0" dirty="0">
                  <a:solidFill>
                    <a:srgbClr val="B5BED1"/>
                  </a:solidFill>
                  <a:latin typeface="Montserrat" pitchFamily="2" charset="0"/>
                  <a:ea typeface="Roboto" panose="02000000000000000000" pitchFamily="2" charset="0"/>
                  <a:cs typeface="Arial" panose="020B0604020202020204" pitchFamily="34" charset="0"/>
                </a:rPr>
                <a:t>Гэр бүл, хүүхдийн хэргийн шүүх</a:t>
              </a:r>
            </a:p>
          </p:txBody>
        </p:sp>
      </p:grpSp>
    </p:spTree>
    <p:extLst>
      <p:ext uri="{BB962C8B-B14F-4D97-AF65-F5344CB8AC3E}">
        <p14:creationId xmlns:p14="http://schemas.microsoft.com/office/powerpoint/2010/main" val="2907210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B76C84E-730A-47F5-A93F-62B8E7743B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11" name="Group 110">
            <a:extLst>
              <a:ext uri="{FF2B5EF4-FFF2-40B4-BE49-F238E27FC236}">
                <a16:creationId xmlns:a16="http://schemas.microsoft.com/office/drawing/2014/main" id="{0FD45509-997C-4B46-9AC4-3CC29223BA9A}"/>
              </a:ext>
            </a:extLst>
          </p:cNvPr>
          <p:cNvGrpSpPr/>
          <p:nvPr/>
        </p:nvGrpSpPr>
        <p:grpSpPr>
          <a:xfrm>
            <a:off x="0" y="6369685"/>
            <a:ext cx="4102100" cy="489122"/>
            <a:chOff x="0" y="6369685"/>
            <a:chExt cx="4102100" cy="489122"/>
          </a:xfrm>
        </p:grpSpPr>
        <p:sp>
          <p:nvSpPr>
            <p:cNvPr id="126" name="Google Shape;51;p13">
              <a:extLst>
                <a:ext uri="{FF2B5EF4-FFF2-40B4-BE49-F238E27FC236}">
                  <a16:creationId xmlns:a16="http://schemas.microsoft.com/office/drawing/2014/main" id="{66530F99-E903-4656-BECE-FEF152922211}"/>
                </a:ext>
              </a:extLst>
            </p:cNvPr>
            <p:cNvSpPr/>
            <p:nvPr/>
          </p:nvSpPr>
          <p:spPr>
            <a:xfrm rot="10800000" flipH="1">
              <a:off x="0" y="6369685"/>
              <a:ext cx="466060" cy="489122"/>
            </a:xfrm>
            <a:custGeom>
              <a:avLst/>
              <a:gdLst/>
              <a:ahLst/>
              <a:cxnLst/>
              <a:rect l="l" t="t" r="r" b="b"/>
              <a:pathLst>
                <a:path w="621414" h="652163" extrusionOk="0">
                  <a:moveTo>
                    <a:pt x="0" y="0"/>
                  </a:moveTo>
                  <a:lnTo>
                    <a:pt x="621414" y="0"/>
                  </a:lnTo>
                  <a:lnTo>
                    <a:pt x="621414" y="516112"/>
                  </a:lnTo>
                  <a:cubicBezTo>
                    <a:pt x="621414" y="591251"/>
                    <a:pt x="560502" y="652163"/>
                    <a:pt x="485363" y="652163"/>
                  </a:cubicBezTo>
                  <a:lnTo>
                    <a:pt x="0" y="652163"/>
                  </a:lnTo>
                  <a:close/>
                </a:path>
              </a:pathLst>
            </a:custGeom>
            <a:solidFill>
              <a:srgbClr val="0037D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37D2"/>
                </a:solidFill>
                <a:latin typeface="Poppins"/>
                <a:ea typeface="Poppins"/>
                <a:cs typeface="Poppins"/>
                <a:sym typeface="Poppins"/>
              </a:endParaRPr>
            </a:p>
          </p:txBody>
        </p:sp>
        <p:sp>
          <p:nvSpPr>
            <p:cNvPr id="127" name="Google Shape;52;p13">
              <a:extLst>
                <a:ext uri="{FF2B5EF4-FFF2-40B4-BE49-F238E27FC236}">
                  <a16:creationId xmlns:a16="http://schemas.microsoft.com/office/drawing/2014/main" id="{7AC631FD-3488-45F8-8A8E-88FF5A2E7A27}"/>
                </a:ext>
              </a:extLst>
            </p:cNvPr>
            <p:cNvSpPr txBox="1"/>
            <p:nvPr/>
          </p:nvSpPr>
          <p:spPr>
            <a:xfrm>
              <a:off x="61694" y="6498829"/>
              <a:ext cx="342672" cy="23083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fld id="{00000000-1234-1234-1234-123412341234}" type="slidenum">
                <a:rPr lang="id" sz="1100" b="1" i="0" u="none" strike="noStrike" cap="none">
                  <a:solidFill>
                    <a:srgbClr val="F2F2F2"/>
                  </a:solidFill>
                  <a:latin typeface="Bricolage Grotesque Medium"/>
                  <a:ea typeface="Bricolage Grotesque Medium"/>
                  <a:cs typeface="Bricolage Grotesque Medium"/>
                  <a:sym typeface="Bricolage Grotesque Medium"/>
                </a:rPr>
                <a:t>20</a:t>
              </a:fld>
              <a:endParaRPr sz="1100" b="1" i="0" u="none" strike="noStrike" cap="none">
                <a:solidFill>
                  <a:srgbClr val="F2F2F2"/>
                </a:solidFill>
                <a:latin typeface="Bricolage Grotesque Medium"/>
                <a:ea typeface="Bricolage Grotesque Medium"/>
                <a:cs typeface="Bricolage Grotesque Medium"/>
                <a:sym typeface="Bricolage Grotesque Medium"/>
              </a:endParaRPr>
            </a:p>
          </p:txBody>
        </p:sp>
        <p:sp>
          <p:nvSpPr>
            <p:cNvPr id="128" name="Google Shape;53;p13">
              <a:extLst>
                <a:ext uri="{FF2B5EF4-FFF2-40B4-BE49-F238E27FC236}">
                  <a16:creationId xmlns:a16="http://schemas.microsoft.com/office/drawing/2014/main" id="{DF77B276-BF48-41A3-8763-2662940DDEB5}"/>
                </a:ext>
              </a:extLst>
            </p:cNvPr>
            <p:cNvSpPr txBox="1"/>
            <p:nvPr/>
          </p:nvSpPr>
          <p:spPr>
            <a:xfrm>
              <a:off x="571296" y="6511529"/>
              <a:ext cx="3530804" cy="238497"/>
            </a:xfrm>
            <a:prstGeom prst="rect">
              <a:avLst/>
            </a:prstGeom>
            <a:noFill/>
            <a:ln>
              <a:noFill/>
            </a:ln>
          </p:spPr>
          <p:txBody>
            <a:bodyPr spcFirstLastPara="1" wrap="square" lIns="68575" tIns="34275" rIns="68575" bIns="34275" anchor="t" anchorCtr="0">
              <a:spAutoFit/>
            </a:bodyPr>
            <a:lstStyle/>
            <a:p>
              <a:pPr lvl="0" defTabSz="1828800">
                <a:defRPr/>
              </a:pPr>
              <a:r>
                <a:rPr lang="mn-MN" sz="1100" b="1" kern="0" dirty="0">
                  <a:solidFill>
                    <a:srgbClr val="B5BED1"/>
                  </a:solidFill>
                  <a:latin typeface="Montserrat" pitchFamily="2" charset="0"/>
                  <a:ea typeface="Roboto" panose="02000000000000000000" pitchFamily="2" charset="0"/>
                  <a:cs typeface="Arial" panose="020B0604020202020204" pitchFamily="34" charset="0"/>
                </a:rPr>
                <a:t>Гэр бүл, хүүхдийн хэргийн шүүх</a:t>
              </a:r>
            </a:p>
          </p:txBody>
        </p:sp>
      </p:grpSp>
      <p:sp>
        <p:nvSpPr>
          <p:cNvPr id="129" name="Rectangle 128">
            <a:extLst>
              <a:ext uri="{FF2B5EF4-FFF2-40B4-BE49-F238E27FC236}">
                <a16:creationId xmlns:a16="http://schemas.microsoft.com/office/drawing/2014/main" id="{21BDCFBF-9FCB-489A-8AD9-32D800CDD6E8}"/>
              </a:ext>
            </a:extLst>
          </p:cNvPr>
          <p:cNvSpPr/>
          <p:nvPr/>
        </p:nvSpPr>
        <p:spPr>
          <a:xfrm flipV="1">
            <a:off x="0" y="266698"/>
            <a:ext cx="247650" cy="761999"/>
          </a:xfrm>
          <a:prstGeom prst="rect">
            <a:avLst/>
          </a:prstGeom>
          <a:solidFill>
            <a:srgbClr val="0037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9E7F068-AF24-4C68-A34F-1FABD305CD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358351" y="578685"/>
            <a:ext cx="4405032" cy="5700629"/>
          </a:xfrm>
          <a:prstGeom prst="rect">
            <a:avLst/>
          </a:prstGeom>
          <a:ln>
            <a:noFill/>
          </a:ln>
          <a:effectLst>
            <a:outerShdw blurRad="190500" algn="tl" rotWithShape="0">
              <a:srgbClr val="000000">
                <a:alpha val="70000"/>
              </a:srgbClr>
            </a:outerShdw>
          </a:effectLst>
        </p:spPr>
      </p:pic>
      <p:sp>
        <p:nvSpPr>
          <p:cNvPr id="12" name="Google Shape;743;p31">
            <a:extLst>
              <a:ext uri="{FF2B5EF4-FFF2-40B4-BE49-F238E27FC236}">
                <a16:creationId xmlns:a16="http://schemas.microsoft.com/office/drawing/2014/main" id="{DAAE6CC1-FEF1-4815-A712-DDE2111EE4D9}"/>
              </a:ext>
            </a:extLst>
          </p:cNvPr>
          <p:cNvSpPr txBox="1"/>
          <p:nvPr/>
        </p:nvSpPr>
        <p:spPr>
          <a:xfrm>
            <a:off x="6262914" y="2744227"/>
            <a:ext cx="4438955" cy="807883"/>
          </a:xfrm>
          <a:prstGeom prst="rect">
            <a:avLst/>
          </a:prstGeom>
          <a:noFill/>
          <a:ln>
            <a:noFill/>
          </a:ln>
        </p:spPr>
        <p:txBody>
          <a:bodyPr spcFirstLastPara="1" wrap="square" lIns="68575" tIns="34275" rIns="68575" bIns="34275" anchor="t" anchorCtr="0">
            <a:spAutoFit/>
          </a:bodyPr>
          <a:lstStyle/>
          <a:p>
            <a:pPr marL="0" marR="0" lvl="0" indent="0" rtl="0">
              <a:spcBef>
                <a:spcPts val="0"/>
              </a:spcBef>
              <a:spcAft>
                <a:spcPts val="0"/>
              </a:spcAft>
              <a:buNone/>
            </a:pPr>
            <a:r>
              <a:rPr lang="mn-MN" sz="1600" b="1" dirty="0">
                <a:solidFill>
                  <a:srgbClr val="262626"/>
                </a:solidFill>
                <a:latin typeface="Bricolage Grotesque Medium"/>
                <a:ea typeface="Bricolage Grotesque Medium"/>
                <a:cs typeface="Bricolage Grotesque Medium"/>
                <a:sym typeface="Bricolage Grotesque Medium"/>
              </a:rPr>
              <a:t>Гэр бүлийн шүүх байгуулах санал</a:t>
            </a:r>
          </a:p>
          <a:p>
            <a:pPr marL="0" marR="0" lvl="0" indent="0" rtl="0">
              <a:spcBef>
                <a:spcPts val="0"/>
              </a:spcBef>
              <a:spcAft>
                <a:spcPts val="0"/>
              </a:spcAft>
              <a:buNone/>
            </a:pPr>
            <a:r>
              <a:rPr lang="mn-MN" sz="1600" b="1" dirty="0">
                <a:solidFill>
                  <a:srgbClr val="262626"/>
                </a:solidFill>
                <a:latin typeface="Bricolage Grotesque Medium"/>
                <a:ea typeface="Bricolage Grotesque Medium"/>
                <a:cs typeface="Bricolage Grotesque Medium"/>
                <a:sym typeface="Bricolage Grotesque Medium"/>
              </a:rPr>
              <a:t>Муж улсын төсөв, санхүүгийн газар, Хүүхэд, залуучуудын хороо </a:t>
            </a:r>
            <a:endParaRPr sz="1600" b="1" dirty="0">
              <a:solidFill>
                <a:schemeClr val="accent1"/>
              </a:solidFill>
              <a:latin typeface="Bricolage Grotesque Medium"/>
              <a:ea typeface="Bricolage Grotesque Medium"/>
              <a:cs typeface="Bricolage Grotesque Medium"/>
              <a:sym typeface="Bricolage Grotesque Medium"/>
            </a:endParaRPr>
          </a:p>
        </p:txBody>
      </p:sp>
    </p:spTree>
    <p:extLst>
      <p:ext uri="{BB962C8B-B14F-4D97-AF65-F5344CB8AC3E}">
        <p14:creationId xmlns:p14="http://schemas.microsoft.com/office/powerpoint/2010/main" val="8776035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B76C84E-730A-47F5-A93F-62B8E7743B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11" name="Group 110">
            <a:extLst>
              <a:ext uri="{FF2B5EF4-FFF2-40B4-BE49-F238E27FC236}">
                <a16:creationId xmlns:a16="http://schemas.microsoft.com/office/drawing/2014/main" id="{0FD45509-997C-4B46-9AC4-3CC29223BA9A}"/>
              </a:ext>
            </a:extLst>
          </p:cNvPr>
          <p:cNvGrpSpPr/>
          <p:nvPr/>
        </p:nvGrpSpPr>
        <p:grpSpPr>
          <a:xfrm>
            <a:off x="0" y="6369685"/>
            <a:ext cx="4102100" cy="489122"/>
            <a:chOff x="0" y="6369685"/>
            <a:chExt cx="4102100" cy="489122"/>
          </a:xfrm>
        </p:grpSpPr>
        <p:sp>
          <p:nvSpPr>
            <p:cNvPr id="126" name="Google Shape;51;p13">
              <a:extLst>
                <a:ext uri="{FF2B5EF4-FFF2-40B4-BE49-F238E27FC236}">
                  <a16:creationId xmlns:a16="http://schemas.microsoft.com/office/drawing/2014/main" id="{66530F99-E903-4656-BECE-FEF152922211}"/>
                </a:ext>
              </a:extLst>
            </p:cNvPr>
            <p:cNvSpPr/>
            <p:nvPr/>
          </p:nvSpPr>
          <p:spPr>
            <a:xfrm rot="10800000" flipH="1">
              <a:off x="0" y="6369685"/>
              <a:ext cx="466060" cy="489122"/>
            </a:xfrm>
            <a:custGeom>
              <a:avLst/>
              <a:gdLst/>
              <a:ahLst/>
              <a:cxnLst/>
              <a:rect l="l" t="t" r="r" b="b"/>
              <a:pathLst>
                <a:path w="621414" h="652163" extrusionOk="0">
                  <a:moveTo>
                    <a:pt x="0" y="0"/>
                  </a:moveTo>
                  <a:lnTo>
                    <a:pt x="621414" y="0"/>
                  </a:lnTo>
                  <a:lnTo>
                    <a:pt x="621414" y="516112"/>
                  </a:lnTo>
                  <a:cubicBezTo>
                    <a:pt x="621414" y="591251"/>
                    <a:pt x="560502" y="652163"/>
                    <a:pt x="485363" y="652163"/>
                  </a:cubicBezTo>
                  <a:lnTo>
                    <a:pt x="0" y="652163"/>
                  </a:lnTo>
                  <a:close/>
                </a:path>
              </a:pathLst>
            </a:custGeom>
            <a:solidFill>
              <a:srgbClr val="0037D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37D2"/>
                </a:solidFill>
                <a:latin typeface="Poppins"/>
                <a:ea typeface="Poppins"/>
                <a:cs typeface="Poppins"/>
                <a:sym typeface="Poppins"/>
              </a:endParaRPr>
            </a:p>
          </p:txBody>
        </p:sp>
        <p:sp>
          <p:nvSpPr>
            <p:cNvPr id="127" name="Google Shape;52;p13">
              <a:extLst>
                <a:ext uri="{FF2B5EF4-FFF2-40B4-BE49-F238E27FC236}">
                  <a16:creationId xmlns:a16="http://schemas.microsoft.com/office/drawing/2014/main" id="{7AC631FD-3488-45F8-8A8E-88FF5A2E7A27}"/>
                </a:ext>
              </a:extLst>
            </p:cNvPr>
            <p:cNvSpPr txBox="1"/>
            <p:nvPr/>
          </p:nvSpPr>
          <p:spPr>
            <a:xfrm>
              <a:off x="61694" y="6498829"/>
              <a:ext cx="342672" cy="23083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fld id="{00000000-1234-1234-1234-123412341234}" type="slidenum">
                <a:rPr lang="id" sz="1100" b="1" i="0" u="none" strike="noStrike" cap="none">
                  <a:solidFill>
                    <a:srgbClr val="F2F2F2"/>
                  </a:solidFill>
                  <a:latin typeface="Bricolage Grotesque Medium"/>
                  <a:ea typeface="Bricolage Grotesque Medium"/>
                  <a:cs typeface="Bricolage Grotesque Medium"/>
                  <a:sym typeface="Bricolage Grotesque Medium"/>
                </a:rPr>
                <a:t>21</a:t>
              </a:fld>
              <a:endParaRPr sz="1100" b="1" i="0" u="none" strike="noStrike" cap="none">
                <a:solidFill>
                  <a:srgbClr val="F2F2F2"/>
                </a:solidFill>
                <a:latin typeface="Bricolage Grotesque Medium"/>
                <a:ea typeface="Bricolage Grotesque Medium"/>
                <a:cs typeface="Bricolage Grotesque Medium"/>
                <a:sym typeface="Bricolage Grotesque Medium"/>
              </a:endParaRPr>
            </a:p>
          </p:txBody>
        </p:sp>
        <p:sp>
          <p:nvSpPr>
            <p:cNvPr id="128" name="Google Shape;53;p13">
              <a:extLst>
                <a:ext uri="{FF2B5EF4-FFF2-40B4-BE49-F238E27FC236}">
                  <a16:creationId xmlns:a16="http://schemas.microsoft.com/office/drawing/2014/main" id="{DF77B276-BF48-41A3-8763-2662940DDEB5}"/>
                </a:ext>
              </a:extLst>
            </p:cNvPr>
            <p:cNvSpPr txBox="1"/>
            <p:nvPr/>
          </p:nvSpPr>
          <p:spPr>
            <a:xfrm>
              <a:off x="571296" y="6511529"/>
              <a:ext cx="3530804" cy="238497"/>
            </a:xfrm>
            <a:prstGeom prst="rect">
              <a:avLst/>
            </a:prstGeom>
            <a:noFill/>
            <a:ln>
              <a:noFill/>
            </a:ln>
          </p:spPr>
          <p:txBody>
            <a:bodyPr spcFirstLastPara="1" wrap="square" lIns="68575" tIns="34275" rIns="68575" bIns="34275" anchor="t" anchorCtr="0">
              <a:spAutoFit/>
            </a:bodyPr>
            <a:lstStyle/>
            <a:p>
              <a:pPr lvl="0" defTabSz="1828800">
                <a:defRPr/>
              </a:pPr>
              <a:r>
                <a:rPr lang="mn-MN" sz="1100" b="1" kern="0" dirty="0">
                  <a:solidFill>
                    <a:srgbClr val="B5BED1"/>
                  </a:solidFill>
                  <a:latin typeface="Montserrat" pitchFamily="2" charset="0"/>
                  <a:ea typeface="Roboto" panose="02000000000000000000" pitchFamily="2" charset="0"/>
                  <a:cs typeface="Arial" panose="020B0604020202020204" pitchFamily="34" charset="0"/>
                </a:rPr>
                <a:t>Гэр бүл, хүүхдийн хэргийн шүүх</a:t>
              </a:r>
            </a:p>
          </p:txBody>
        </p:sp>
      </p:grpSp>
      <p:sp>
        <p:nvSpPr>
          <p:cNvPr id="129" name="Rectangle 128">
            <a:extLst>
              <a:ext uri="{FF2B5EF4-FFF2-40B4-BE49-F238E27FC236}">
                <a16:creationId xmlns:a16="http://schemas.microsoft.com/office/drawing/2014/main" id="{21BDCFBF-9FCB-489A-8AD9-32D800CDD6E8}"/>
              </a:ext>
            </a:extLst>
          </p:cNvPr>
          <p:cNvSpPr/>
          <p:nvPr/>
        </p:nvSpPr>
        <p:spPr>
          <a:xfrm flipV="1">
            <a:off x="0" y="266698"/>
            <a:ext cx="247650" cy="761999"/>
          </a:xfrm>
          <a:prstGeom prst="rect">
            <a:avLst/>
          </a:prstGeom>
          <a:solidFill>
            <a:srgbClr val="0037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114C3BA-2517-4C43-A3BE-5578500A5A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0692" y="331139"/>
            <a:ext cx="4692322" cy="6072416"/>
          </a:xfrm>
          <a:prstGeom prst="rect">
            <a:avLst/>
          </a:prstGeom>
          <a:ln>
            <a:noFill/>
          </a:ln>
          <a:effectLst>
            <a:outerShdw blurRad="190500" algn="tl" rotWithShape="0">
              <a:srgbClr val="000000">
                <a:alpha val="70000"/>
              </a:srgbClr>
            </a:outerShdw>
          </a:effectLst>
        </p:spPr>
      </p:pic>
      <p:sp>
        <p:nvSpPr>
          <p:cNvPr id="10" name="Google Shape;743;p31">
            <a:extLst>
              <a:ext uri="{FF2B5EF4-FFF2-40B4-BE49-F238E27FC236}">
                <a16:creationId xmlns:a16="http://schemas.microsoft.com/office/drawing/2014/main" id="{2BA0105B-0758-4244-8C83-7B7C6EF091FA}"/>
              </a:ext>
            </a:extLst>
          </p:cNvPr>
          <p:cNvSpPr txBox="1"/>
          <p:nvPr/>
        </p:nvSpPr>
        <p:spPr>
          <a:xfrm>
            <a:off x="6522353" y="2086242"/>
            <a:ext cx="4879072" cy="2562210"/>
          </a:xfrm>
          <a:prstGeom prst="rect">
            <a:avLst/>
          </a:prstGeom>
          <a:noFill/>
          <a:ln>
            <a:noFill/>
          </a:ln>
        </p:spPr>
        <p:txBody>
          <a:bodyPr spcFirstLastPara="1" wrap="square" lIns="68575" tIns="34275" rIns="68575" bIns="34275" anchor="t" anchorCtr="0">
            <a:spAutoFit/>
          </a:bodyPr>
          <a:lstStyle/>
          <a:p>
            <a:pPr algn="just"/>
            <a:r>
              <a:rPr lang="mn-MN" dirty="0">
                <a:solidFill>
                  <a:srgbClr val="262626"/>
                </a:solidFill>
                <a:latin typeface="Bricolage Grotesque Medium"/>
                <a:ea typeface="Bricolage Grotesque Medium"/>
                <a:cs typeface="Bricolage Grotesque Medium"/>
                <a:sym typeface="Bricolage Grotesque Medium"/>
              </a:rPr>
              <a:t>Барын холбоо, Өмгөөлөх, Төрийн хүүхэд, гэр бүл хариуцсан нэгжүүд, Худалдаа, аж үйлдвэрийн танхим, Хүүхдийн хэргийн  шүүх, боловсрол, эрүүл мэнд, нийгмийн хамгаалал, нийгмийн үйлчилгээ, халамж, цагдаа, сурган хүмүүжүүлэх байгууллагууд,  хууль тогтоох болон орон нутгийн өөрөө удирдах байгууллага, эцэг, эхийн холбоо, багш нарын холбоо, зэвсэгт хүчин.   </a:t>
            </a:r>
            <a:endParaRPr sz="4400" b="1" dirty="0">
              <a:solidFill>
                <a:schemeClr val="accent1"/>
              </a:solidFill>
              <a:latin typeface="Bricolage Grotesque Medium"/>
              <a:ea typeface="Bricolage Grotesque Medium"/>
              <a:cs typeface="Bricolage Grotesque Medium"/>
              <a:sym typeface="Bricolage Grotesque Medium"/>
            </a:endParaRPr>
          </a:p>
        </p:txBody>
      </p:sp>
    </p:spTree>
    <p:extLst>
      <p:ext uri="{BB962C8B-B14F-4D97-AF65-F5344CB8AC3E}">
        <p14:creationId xmlns:p14="http://schemas.microsoft.com/office/powerpoint/2010/main" val="28470289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B76C84E-730A-47F5-A93F-62B8E7743B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11" name="Group 110">
            <a:extLst>
              <a:ext uri="{FF2B5EF4-FFF2-40B4-BE49-F238E27FC236}">
                <a16:creationId xmlns:a16="http://schemas.microsoft.com/office/drawing/2014/main" id="{0FD45509-997C-4B46-9AC4-3CC29223BA9A}"/>
              </a:ext>
            </a:extLst>
          </p:cNvPr>
          <p:cNvGrpSpPr/>
          <p:nvPr/>
        </p:nvGrpSpPr>
        <p:grpSpPr>
          <a:xfrm>
            <a:off x="0" y="6369685"/>
            <a:ext cx="4102100" cy="489122"/>
            <a:chOff x="0" y="6369685"/>
            <a:chExt cx="4102100" cy="489122"/>
          </a:xfrm>
        </p:grpSpPr>
        <p:sp>
          <p:nvSpPr>
            <p:cNvPr id="126" name="Google Shape;51;p13">
              <a:extLst>
                <a:ext uri="{FF2B5EF4-FFF2-40B4-BE49-F238E27FC236}">
                  <a16:creationId xmlns:a16="http://schemas.microsoft.com/office/drawing/2014/main" id="{66530F99-E903-4656-BECE-FEF152922211}"/>
                </a:ext>
              </a:extLst>
            </p:cNvPr>
            <p:cNvSpPr/>
            <p:nvPr/>
          </p:nvSpPr>
          <p:spPr>
            <a:xfrm rot="10800000" flipH="1">
              <a:off x="0" y="6369685"/>
              <a:ext cx="466060" cy="489122"/>
            </a:xfrm>
            <a:custGeom>
              <a:avLst/>
              <a:gdLst/>
              <a:ahLst/>
              <a:cxnLst/>
              <a:rect l="l" t="t" r="r" b="b"/>
              <a:pathLst>
                <a:path w="621414" h="652163" extrusionOk="0">
                  <a:moveTo>
                    <a:pt x="0" y="0"/>
                  </a:moveTo>
                  <a:lnTo>
                    <a:pt x="621414" y="0"/>
                  </a:lnTo>
                  <a:lnTo>
                    <a:pt x="621414" y="516112"/>
                  </a:lnTo>
                  <a:cubicBezTo>
                    <a:pt x="621414" y="591251"/>
                    <a:pt x="560502" y="652163"/>
                    <a:pt x="485363" y="652163"/>
                  </a:cubicBezTo>
                  <a:lnTo>
                    <a:pt x="0" y="652163"/>
                  </a:lnTo>
                  <a:close/>
                </a:path>
              </a:pathLst>
            </a:custGeom>
            <a:solidFill>
              <a:srgbClr val="0037D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37D2"/>
                </a:solidFill>
                <a:latin typeface="Poppins"/>
                <a:ea typeface="Poppins"/>
                <a:cs typeface="Poppins"/>
                <a:sym typeface="Poppins"/>
              </a:endParaRPr>
            </a:p>
          </p:txBody>
        </p:sp>
        <p:sp>
          <p:nvSpPr>
            <p:cNvPr id="127" name="Google Shape;52;p13">
              <a:extLst>
                <a:ext uri="{FF2B5EF4-FFF2-40B4-BE49-F238E27FC236}">
                  <a16:creationId xmlns:a16="http://schemas.microsoft.com/office/drawing/2014/main" id="{7AC631FD-3488-45F8-8A8E-88FF5A2E7A27}"/>
                </a:ext>
              </a:extLst>
            </p:cNvPr>
            <p:cNvSpPr txBox="1"/>
            <p:nvPr/>
          </p:nvSpPr>
          <p:spPr>
            <a:xfrm>
              <a:off x="61694" y="6498829"/>
              <a:ext cx="342672" cy="23083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fld id="{00000000-1234-1234-1234-123412341234}" type="slidenum">
                <a:rPr lang="id" sz="1100" b="1" i="0" u="none" strike="noStrike" cap="none">
                  <a:solidFill>
                    <a:srgbClr val="F2F2F2"/>
                  </a:solidFill>
                  <a:latin typeface="Bricolage Grotesque Medium"/>
                  <a:ea typeface="Bricolage Grotesque Medium"/>
                  <a:cs typeface="Bricolage Grotesque Medium"/>
                  <a:sym typeface="Bricolage Grotesque Medium"/>
                </a:rPr>
                <a:t>22</a:t>
              </a:fld>
              <a:endParaRPr sz="1100" b="1" i="0" u="none" strike="noStrike" cap="none">
                <a:solidFill>
                  <a:srgbClr val="F2F2F2"/>
                </a:solidFill>
                <a:latin typeface="Bricolage Grotesque Medium"/>
                <a:ea typeface="Bricolage Grotesque Medium"/>
                <a:cs typeface="Bricolage Grotesque Medium"/>
                <a:sym typeface="Bricolage Grotesque Medium"/>
              </a:endParaRPr>
            </a:p>
          </p:txBody>
        </p:sp>
        <p:sp>
          <p:nvSpPr>
            <p:cNvPr id="128" name="Google Shape;53;p13">
              <a:extLst>
                <a:ext uri="{FF2B5EF4-FFF2-40B4-BE49-F238E27FC236}">
                  <a16:creationId xmlns:a16="http://schemas.microsoft.com/office/drawing/2014/main" id="{DF77B276-BF48-41A3-8763-2662940DDEB5}"/>
                </a:ext>
              </a:extLst>
            </p:cNvPr>
            <p:cNvSpPr txBox="1"/>
            <p:nvPr/>
          </p:nvSpPr>
          <p:spPr>
            <a:xfrm>
              <a:off x="571296" y="6511529"/>
              <a:ext cx="3530804" cy="238497"/>
            </a:xfrm>
            <a:prstGeom prst="rect">
              <a:avLst/>
            </a:prstGeom>
            <a:noFill/>
            <a:ln>
              <a:noFill/>
            </a:ln>
          </p:spPr>
          <p:txBody>
            <a:bodyPr spcFirstLastPara="1" wrap="square" lIns="68575" tIns="34275" rIns="68575" bIns="34275" anchor="t" anchorCtr="0">
              <a:spAutoFit/>
            </a:bodyPr>
            <a:lstStyle/>
            <a:p>
              <a:pPr lvl="0" defTabSz="1828800">
                <a:defRPr/>
              </a:pPr>
              <a:r>
                <a:rPr lang="mn-MN" sz="1100" b="1" kern="0" dirty="0">
                  <a:solidFill>
                    <a:srgbClr val="B5BED1"/>
                  </a:solidFill>
                  <a:latin typeface="Montserrat" pitchFamily="2" charset="0"/>
                  <a:ea typeface="Roboto" panose="02000000000000000000" pitchFamily="2" charset="0"/>
                  <a:cs typeface="Arial" panose="020B0604020202020204" pitchFamily="34" charset="0"/>
                </a:rPr>
                <a:t>Гэр бүл, хүүхдийн хэргийн шүүх</a:t>
              </a:r>
            </a:p>
          </p:txBody>
        </p:sp>
      </p:grpSp>
      <p:sp>
        <p:nvSpPr>
          <p:cNvPr id="129" name="Rectangle 128">
            <a:extLst>
              <a:ext uri="{FF2B5EF4-FFF2-40B4-BE49-F238E27FC236}">
                <a16:creationId xmlns:a16="http://schemas.microsoft.com/office/drawing/2014/main" id="{21BDCFBF-9FCB-489A-8AD9-32D800CDD6E8}"/>
              </a:ext>
            </a:extLst>
          </p:cNvPr>
          <p:cNvSpPr/>
          <p:nvPr/>
        </p:nvSpPr>
        <p:spPr>
          <a:xfrm flipV="1">
            <a:off x="0" y="266698"/>
            <a:ext cx="247650" cy="761999"/>
          </a:xfrm>
          <a:prstGeom prst="rect">
            <a:avLst/>
          </a:prstGeom>
          <a:solidFill>
            <a:srgbClr val="0037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BAF8F34-F2BD-4EAE-8F5A-8245EAAE6E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2139" y="204265"/>
            <a:ext cx="4873172" cy="63064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Google Shape;743;p31">
            <a:extLst>
              <a:ext uri="{FF2B5EF4-FFF2-40B4-BE49-F238E27FC236}">
                <a16:creationId xmlns:a16="http://schemas.microsoft.com/office/drawing/2014/main" id="{B51B1829-34BC-491C-95C7-8C661E31B22C}"/>
              </a:ext>
            </a:extLst>
          </p:cNvPr>
          <p:cNvSpPr txBox="1"/>
          <p:nvPr/>
        </p:nvSpPr>
        <p:spPr>
          <a:xfrm>
            <a:off x="6593114" y="1028697"/>
            <a:ext cx="4438955" cy="1915879"/>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mn-MN" sz="2400" b="1" dirty="0">
                <a:solidFill>
                  <a:srgbClr val="262626"/>
                </a:solidFill>
                <a:latin typeface="Bricolage Grotesque Medium"/>
                <a:ea typeface="Bricolage Grotesque Medium"/>
                <a:cs typeface="Bricolage Grotesque Medium"/>
                <a:sym typeface="Bricolage Grotesque Medium"/>
              </a:rPr>
              <a:t>Муж улсын Амбан захирагч танаа, Хүүхэд, залуучуудын хорооны даргаас</a:t>
            </a:r>
          </a:p>
          <a:p>
            <a:pPr marL="0" marR="0" lvl="0" indent="0" algn="just" rtl="0">
              <a:spcBef>
                <a:spcPts val="0"/>
              </a:spcBef>
              <a:spcAft>
                <a:spcPts val="0"/>
              </a:spcAft>
              <a:buNone/>
            </a:pPr>
            <a:r>
              <a:rPr lang="mn-MN" sz="2400" b="1" dirty="0">
                <a:solidFill>
                  <a:srgbClr val="262626"/>
                </a:solidFill>
                <a:latin typeface="Bricolage Grotesque Medium"/>
                <a:ea typeface="Bricolage Grotesque Medium"/>
                <a:cs typeface="Bricolage Grotesque Medium"/>
                <a:sym typeface="Bricolage Grotesque Medium"/>
              </a:rPr>
              <a:t>Тайланг саналын хамт илгээх нь</a:t>
            </a:r>
            <a:endParaRPr sz="2400" b="1" dirty="0">
              <a:solidFill>
                <a:schemeClr val="accent1"/>
              </a:solidFill>
              <a:latin typeface="Bricolage Grotesque Medium"/>
              <a:ea typeface="Bricolage Grotesque Medium"/>
              <a:cs typeface="Bricolage Grotesque Medium"/>
              <a:sym typeface="Bricolage Grotesque Medium"/>
            </a:endParaRPr>
          </a:p>
        </p:txBody>
      </p:sp>
      <p:sp>
        <p:nvSpPr>
          <p:cNvPr id="10" name="Google Shape;743;p31">
            <a:extLst>
              <a:ext uri="{FF2B5EF4-FFF2-40B4-BE49-F238E27FC236}">
                <a16:creationId xmlns:a16="http://schemas.microsoft.com/office/drawing/2014/main" id="{FA9E97EE-C2B8-4C8D-988F-86C3FCC88A40}"/>
              </a:ext>
            </a:extLst>
          </p:cNvPr>
          <p:cNvSpPr txBox="1"/>
          <p:nvPr/>
        </p:nvSpPr>
        <p:spPr>
          <a:xfrm>
            <a:off x="6593114" y="3184384"/>
            <a:ext cx="4703536" cy="346218"/>
          </a:xfrm>
          <a:prstGeom prst="rect">
            <a:avLst/>
          </a:prstGeom>
          <a:noFill/>
          <a:ln>
            <a:noFill/>
          </a:ln>
        </p:spPr>
        <p:txBody>
          <a:bodyPr spcFirstLastPara="1" wrap="square" lIns="68575" tIns="34275" rIns="68575" bIns="34275" anchor="t" anchorCtr="0">
            <a:spAutoFit/>
          </a:bodyPr>
          <a:lstStyle/>
          <a:p>
            <a:pPr algn="just"/>
            <a:r>
              <a:rPr lang="mn-MN" dirty="0">
                <a:latin typeface="Bricolage Grotesque Medium"/>
                <a:ea typeface="Bricolage Grotesque Medium"/>
                <a:cs typeface="Bricolage Grotesque Medium"/>
                <a:sym typeface="Bricolage Grotesque Medium"/>
              </a:rPr>
              <a:t>----------------------------------</a:t>
            </a:r>
          </a:p>
        </p:txBody>
      </p:sp>
    </p:spTree>
    <p:extLst>
      <p:ext uri="{BB962C8B-B14F-4D97-AF65-F5344CB8AC3E}">
        <p14:creationId xmlns:p14="http://schemas.microsoft.com/office/powerpoint/2010/main" val="3178644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B76C84E-730A-47F5-A93F-62B8E7743B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11" name="Group 110">
            <a:extLst>
              <a:ext uri="{FF2B5EF4-FFF2-40B4-BE49-F238E27FC236}">
                <a16:creationId xmlns:a16="http://schemas.microsoft.com/office/drawing/2014/main" id="{0FD45509-997C-4B46-9AC4-3CC29223BA9A}"/>
              </a:ext>
            </a:extLst>
          </p:cNvPr>
          <p:cNvGrpSpPr/>
          <p:nvPr/>
        </p:nvGrpSpPr>
        <p:grpSpPr>
          <a:xfrm>
            <a:off x="0" y="6369685"/>
            <a:ext cx="4102100" cy="489122"/>
            <a:chOff x="0" y="6369685"/>
            <a:chExt cx="4102100" cy="489122"/>
          </a:xfrm>
        </p:grpSpPr>
        <p:sp>
          <p:nvSpPr>
            <p:cNvPr id="126" name="Google Shape;51;p13">
              <a:extLst>
                <a:ext uri="{FF2B5EF4-FFF2-40B4-BE49-F238E27FC236}">
                  <a16:creationId xmlns:a16="http://schemas.microsoft.com/office/drawing/2014/main" id="{66530F99-E903-4656-BECE-FEF152922211}"/>
                </a:ext>
              </a:extLst>
            </p:cNvPr>
            <p:cNvSpPr/>
            <p:nvPr/>
          </p:nvSpPr>
          <p:spPr>
            <a:xfrm rot="10800000" flipH="1">
              <a:off x="0" y="6369685"/>
              <a:ext cx="466060" cy="489122"/>
            </a:xfrm>
            <a:custGeom>
              <a:avLst/>
              <a:gdLst/>
              <a:ahLst/>
              <a:cxnLst/>
              <a:rect l="l" t="t" r="r" b="b"/>
              <a:pathLst>
                <a:path w="621414" h="652163" extrusionOk="0">
                  <a:moveTo>
                    <a:pt x="0" y="0"/>
                  </a:moveTo>
                  <a:lnTo>
                    <a:pt x="621414" y="0"/>
                  </a:lnTo>
                  <a:lnTo>
                    <a:pt x="621414" y="516112"/>
                  </a:lnTo>
                  <a:cubicBezTo>
                    <a:pt x="621414" y="591251"/>
                    <a:pt x="560502" y="652163"/>
                    <a:pt x="485363" y="652163"/>
                  </a:cubicBezTo>
                  <a:lnTo>
                    <a:pt x="0" y="652163"/>
                  </a:lnTo>
                  <a:close/>
                </a:path>
              </a:pathLst>
            </a:custGeom>
            <a:solidFill>
              <a:srgbClr val="0037D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37D2"/>
                </a:solidFill>
                <a:latin typeface="Poppins"/>
                <a:ea typeface="Poppins"/>
                <a:cs typeface="Poppins"/>
                <a:sym typeface="Poppins"/>
              </a:endParaRPr>
            </a:p>
          </p:txBody>
        </p:sp>
        <p:sp>
          <p:nvSpPr>
            <p:cNvPr id="127" name="Google Shape;52;p13">
              <a:extLst>
                <a:ext uri="{FF2B5EF4-FFF2-40B4-BE49-F238E27FC236}">
                  <a16:creationId xmlns:a16="http://schemas.microsoft.com/office/drawing/2014/main" id="{7AC631FD-3488-45F8-8A8E-88FF5A2E7A27}"/>
                </a:ext>
              </a:extLst>
            </p:cNvPr>
            <p:cNvSpPr txBox="1"/>
            <p:nvPr/>
          </p:nvSpPr>
          <p:spPr>
            <a:xfrm>
              <a:off x="61694" y="6498829"/>
              <a:ext cx="342672" cy="23083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fld id="{00000000-1234-1234-1234-123412341234}" type="slidenum">
                <a:rPr lang="id" sz="1100" b="1" i="0" u="none" strike="noStrike" cap="none">
                  <a:solidFill>
                    <a:srgbClr val="F2F2F2"/>
                  </a:solidFill>
                  <a:latin typeface="Bricolage Grotesque Medium"/>
                  <a:ea typeface="Bricolage Grotesque Medium"/>
                  <a:cs typeface="Bricolage Grotesque Medium"/>
                  <a:sym typeface="Bricolage Grotesque Medium"/>
                </a:rPr>
                <a:t>23</a:t>
              </a:fld>
              <a:endParaRPr sz="1100" b="1" i="0" u="none" strike="noStrike" cap="none">
                <a:solidFill>
                  <a:srgbClr val="F2F2F2"/>
                </a:solidFill>
                <a:latin typeface="Bricolage Grotesque Medium"/>
                <a:ea typeface="Bricolage Grotesque Medium"/>
                <a:cs typeface="Bricolage Grotesque Medium"/>
                <a:sym typeface="Bricolage Grotesque Medium"/>
              </a:endParaRPr>
            </a:p>
          </p:txBody>
        </p:sp>
        <p:sp>
          <p:nvSpPr>
            <p:cNvPr id="128" name="Google Shape;53;p13">
              <a:extLst>
                <a:ext uri="{FF2B5EF4-FFF2-40B4-BE49-F238E27FC236}">
                  <a16:creationId xmlns:a16="http://schemas.microsoft.com/office/drawing/2014/main" id="{DF77B276-BF48-41A3-8763-2662940DDEB5}"/>
                </a:ext>
              </a:extLst>
            </p:cNvPr>
            <p:cNvSpPr txBox="1"/>
            <p:nvPr/>
          </p:nvSpPr>
          <p:spPr>
            <a:xfrm>
              <a:off x="571296" y="6511529"/>
              <a:ext cx="3530804" cy="238497"/>
            </a:xfrm>
            <a:prstGeom prst="rect">
              <a:avLst/>
            </a:prstGeom>
            <a:noFill/>
            <a:ln>
              <a:noFill/>
            </a:ln>
          </p:spPr>
          <p:txBody>
            <a:bodyPr spcFirstLastPara="1" wrap="square" lIns="68575" tIns="34275" rIns="68575" bIns="34275" anchor="t" anchorCtr="0">
              <a:spAutoFit/>
            </a:bodyPr>
            <a:lstStyle/>
            <a:p>
              <a:pPr lvl="0" defTabSz="1828800">
                <a:defRPr/>
              </a:pPr>
              <a:r>
                <a:rPr lang="mn-MN" sz="1100" b="1" kern="0" dirty="0">
                  <a:solidFill>
                    <a:srgbClr val="B5BED1"/>
                  </a:solidFill>
                  <a:latin typeface="Montserrat" pitchFamily="2" charset="0"/>
                  <a:ea typeface="Roboto" panose="02000000000000000000" pitchFamily="2" charset="0"/>
                  <a:cs typeface="Arial" panose="020B0604020202020204" pitchFamily="34" charset="0"/>
                </a:rPr>
                <a:t>Гэр бүл, хүүхдийн хэргийн шүүх</a:t>
              </a:r>
            </a:p>
          </p:txBody>
        </p:sp>
      </p:grpSp>
      <p:sp>
        <p:nvSpPr>
          <p:cNvPr id="129" name="Rectangle 128">
            <a:extLst>
              <a:ext uri="{FF2B5EF4-FFF2-40B4-BE49-F238E27FC236}">
                <a16:creationId xmlns:a16="http://schemas.microsoft.com/office/drawing/2014/main" id="{21BDCFBF-9FCB-489A-8AD9-32D800CDD6E8}"/>
              </a:ext>
            </a:extLst>
          </p:cNvPr>
          <p:cNvSpPr/>
          <p:nvPr/>
        </p:nvSpPr>
        <p:spPr>
          <a:xfrm flipV="1">
            <a:off x="0" y="266698"/>
            <a:ext cx="247650" cy="761999"/>
          </a:xfrm>
          <a:prstGeom prst="rect">
            <a:avLst/>
          </a:prstGeom>
          <a:solidFill>
            <a:srgbClr val="0037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743;p31">
            <a:extLst>
              <a:ext uri="{FF2B5EF4-FFF2-40B4-BE49-F238E27FC236}">
                <a16:creationId xmlns:a16="http://schemas.microsoft.com/office/drawing/2014/main" id="{EAEC9523-6127-4E40-9CD2-9E173FB6BBEE}"/>
              </a:ext>
            </a:extLst>
          </p:cNvPr>
          <p:cNvSpPr txBox="1"/>
          <p:nvPr/>
        </p:nvSpPr>
        <p:spPr>
          <a:xfrm>
            <a:off x="6442849" y="647697"/>
            <a:ext cx="4438955" cy="1300326"/>
          </a:xfrm>
          <a:prstGeom prst="rect">
            <a:avLst/>
          </a:prstGeom>
          <a:noFill/>
          <a:ln>
            <a:noFill/>
          </a:ln>
        </p:spPr>
        <p:txBody>
          <a:bodyPr spcFirstLastPara="1" wrap="square" lIns="68575" tIns="34275" rIns="68575" bIns="34275" anchor="t" anchorCtr="0">
            <a:spAutoFit/>
          </a:bodyPr>
          <a:lstStyle/>
          <a:p>
            <a:pPr marL="0" marR="0" lvl="0" indent="0" rtl="0">
              <a:spcBef>
                <a:spcPts val="0"/>
              </a:spcBef>
              <a:spcAft>
                <a:spcPts val="0"/>
              </a:spcAft>
              <a:buNone/>
            </a:pPr>
            <a:r>
              <a:rPr lang="mn-MN" sz="4000" b="1" dirty="0">
                <a:solidFill>
                  <a:srgbClr val="262626"/>
                </a:solidFill>
                <a:latin typeface="Bricolage Grotesque Medium"/>
                <a:ea typeface="Bricolage Grotesque Medium"/>
                <a:cs typeface="Bricolage Grotesque Medium"/>
                <a:sym typeface="Bricolage Grotesque Medium"/>
              </a:rPr>
              <a:t>Тайлан саналын хамт</a:t>
            </a:r>
            <a:endParaRPr sz="4000" b="1" dirty="0">
              <a:solidFill>
                <a:schemeClr val="accent1"/>
              </a:solidFill>
              <a:latin typeface="Bricolage Grotesque Medium"/>
              <a:ea typeface="Bricolage Grotesque Medium"/>
              <a:cs typeface="Bricolage Grotesque Medium"/>
              <a:sym typeface="Bricolage Grotesque Medium"/>
            </a:endParaRPr>
          </a:p>
        </p:txBody>
      </p:sp>
      <p:pic>
        <p:nvPicPr>
          <p:cNvPr id="13" name="Picture 12">
            <a:extLst>
              <a:ext uri="{FF2B5EF4-FFF2-40B4-BE49-F238E27FC236}">
                <a16:creationId xmlns:a16="http://schemas.microsoft.com/office/drawing/2014/main" id="{FD4CE00A-0274-4200-A36D-5A6A739A5D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7446" y="181520"/>
            <a:ext cx="4873173" cy="6306458"/>
          </a:xfrm>
          <a:prstGeom prst="rect">
            <a:avLst/>
          </a:prstGeom>
          <a:ln>
            <a:noFill/>
          </a:ln>
          <a:effectLst>
            <a:outerShdw blurRad="190500" algn="tl" rotWithShape="0">
              <a:srgbClr val="000000">
                <a:alpha val="70000"/>
              </a:srgbClr>
            </a:outerShdw>
          </a:effectLst>
        </p:spPr>
      </p:pic>
      <p:sp>
        <p:nvSpPr>
          <p:cNvPr id="11" name="Google Shape;743;p31">
            <a:extLst>
              <a:ext uri="{FF2B5EF4-FFF2-40B4-BE49-F238E27FC236}">
                <a16:creationId xmlns:a16="http://schemas.microsoft.com/office/drawing/2014/main" id="{DB4CCDD2-EBEB-4BD9-845D-B22765FD1FD6}"/>
              </a:ext>
            </a:extLst>
          </p:cNvPr>
          <p:cNvSpPr txBox="1"/>
          <p:nvPr/>
        </p:nvSpPr>
        <p:spPr>
          <a:xfrm>
            <a:off x="6461577" y="2249502"/>
            <a:ext cx="4727352" cy="346218"/>
          </a:xfrm>
          <a:prstGeom prst="rect">
            <a:avLst/>
          </a:prstGeom>
          <a:noFill/>
          <a:ln>
            <a:noFill/>
          </a:ln>
        </p:spPr>
        <p:txBody>
          <a:bodyPr spcFirstLastPara="1" wrap="square" lIns="68575" tIns="34275" rIns="68575" bIns="34275" anchor="t" anchorCtr="0">
            <a:spAutoFit/>
          </a:bodyPr>
          <a:lstStyle/>
          <a:p>
            <a:pPr algn="just"/>
            <a:r>
              <a:rPr lang="mn-MN" dirty="0">
                <a:latin typeface="Bricolage Grotesque Medium"/>
                <a:ea typeface="Bricolage Grotesque Medium"/>
                <a:cs typeface="Bricolage Grotesque Medium"/>
                <a:sym typeface="Bricolage Grotesque Medium"/>
              </a:rPr>
              <a:t>----------------------------------</a:t>
            </a:r>
          </a:p>
        </p:txBody>
      </p:sp>
    </p:spTree>
    <p:extLst>
      <p:ext uri="{BB962C8B-B14F-4D97-AF65-F5344CB8AC3E}">
        <p14:creationId xmlns:p14="http://schemas.microsoft.com/office/powerpoint/2010/main" val="14514684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B76C84E-730A-47F5-A93F-62B8E7743B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11" name="Group 110">
            <a:extLst>
              <a:ext uri="{FF2B5EF4-FFF2-40B4-BE49-F238E27FC236}">
                <a16:creationId xmlns:a16="http://schemas.microsoft.com/office/drawing/2014/main" id="{0FD45509-997C-4B46-9AC4-3CC29223BA9A}"/>
              </a:ext>
            </a:extLst>
          </p:cNvPr>
          <p:cNvGrpSpPr/>
          <p:nvPr/>
        </p:nvGrpSpPr>
        <p:grpSpPr>
          <a:xfrm>
            <a:off x="0" y="6369685"/>
            <a:ext cx="4102100" cy="489122"/>
            <a:chOff x="0" y="6369685"/>
            <a:chExt cx="4102100" cy="489122"/>
          </a:xfrm>
        </p:grpSpPr>
        <p:sp>
          <p:nvSpPr>
            <p:cNvPr id="126" name="Google Shape;51;p13">
              <a:extLst>
                <a:ext uri="{FF2B5EF4-FFF2-40B4-BE49-F238E27FC236}">
                  <a16:creationId xmlns:a16="http://schemas.microsoft.com/office/drawing/2014/main" id="{66530F99-E903-4656-BECE-FEF152922211}"/>
                </a:ext>
              </a:extLst>
            </p:cNvPr>
            <p:cNvSpPr/>
            <p:nvPr/>
          </p:nvSpPr>
          <p:spPr>
            <a:xfrm rot="10800000" flipH="1">
              <a:off x="0" y="6369685"/>
              <a:ext cx="466060" cy="489122"/>
            </a:xfrm>
            <a:custGeom>
              <a:avLst/>
              <a:gdLst/>
              <a:ahLst/>
              <a:cxnLst/>
              <a:rect l="l" t="t" r="r" b="b"/>
              <a:pathLst>
                <a:path w="621414" h="652163" extrusionOk="0">
                  <a:moveTo>
                    <a:pt x="0" y="0"/>
                  </a:moveTo>
                  <a:lnTo>
                    <a:pt x="621414" y="0"/>
                  </a:lnTo>
                  <a:lnTo>
                    <a:pt x="621414" y="516112"/>
                  </a:lnTo>
                  <a:cubicBezTo>
                    <a:pt x="621414" y="591251"/>
                    <a:pt x="560502" y="652163"/>
                    <a:pt x="485363" y="652163"/>
                  </a:cubicBezTo>
                  <a:lnTo>
                    <a:pt x="0" y="652163"/>
                  </a:lnTo>
                  <a:close/>
                </a:path>
              </a:pathLst>
            </a:custGeom>
            <a:solidFill>
              <a:srgbClr val="0037D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37D2"/>
                </a:solidFill>
                <a:latin typeface="Poppins"/>
                <a:ea typeface="Poppins"/>
                <a:cs typeface="Poppins"/>
                <a:sym typeface="Poppins"/>
              </a:endParaRPr>
            </a:p>
          </p:txBody>
        </p:sp>
        <p:sp>
          <p:nvSpPr>
            <p:cNvPr id="127" name="Google Shape;52;p13">
              <a:extLst>
                <a:ext uri="{FF2B5EF4-FFF2-40B4-BE49-F238E27FC236}">
                  <a16:creationId xmlns:a16="http://schemas.microsoft.com/office/drawing/2014/main" id="{7AC631FD-3488-45F8-8A8E-88FF5A2E7A27}"/>
                </a:ext>
              </a:extLst>
            </p:cNvPr>
            <p:cNvSpPr txBox="1"/>
            <p:nvPr/>
          </p:nvSpPr>
          <p:spPr>
            <a:xfrm>
              <a:off x="61694" y="6498829"/>
              <a:ext cx="342672" cy="23083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fld id="{00000000-1234-1234-1234-123412341234}" type="slidenum">
                <a:rPr lang="id" sz="1100" b="1" i="0" u="none" strike="noStrike" cap="none">
                  <a:solidFill>
                    <a:srgbClr val="F2F2F2"/>
                  </a:solidFill>
                  <a:latin typeface="Bricolage Grotesque Medium"/>
                  <a:ea typeface="Bricolage Grotesque Medium"/>
                  <a:cs typeface="Bricolage Grotesque Medium"/>
                  <a:sym typeface="Bricolage Grotesque Medium"/>
                </a:rPr>
                <a:t>24</a:t>
              </a:fld>
              <a:endParaRPr sz="1100" b="1" i="0" u="none" strike="noStrike" cap="none">
                <a:solidFill>
                  <a:srgbClr val="F2F2F2"/>
                </a:solidFill>
                <a:latin typeface="Bricolage Grotesque Medium"/>
                <a:ea typeface="Bricolage Grotesque Medium"/>
                <a:cs typeface="Bricolage Grotesque Medium"/>
                <a:sym typeface="Bricolage Grotesque Medium"/>
              </a:endParaRPr>
            </a:p>
          </p:txBody>
        </p:sp>
        <p:sp>
          <p:nvSpPr>
            <p:cNvPr id="128" name="Google Shape;53;p13">
              <a:extLst>
                <a:ext uri="{FF2B5EF4-FFF2-40B4-BE49-F238E27FC236}">
                  <a16:creationId xmlns:a16="http://schemas.microsoft.com/office/drawing/2014/main" id="{DF77B276-BF48-41A3-8763-2662940DDEB5}"/>
                </a:ext>
              </a:extLst>
            </p:cNvPr>
            <p:cNvSpPr txBox="1"/>
            <p:nvPr/>
          </p:nvSpPr>
          <p:spPr>
            <a:xfrm>
              <a:off x="571296" y="6511529"/>
              <a:ext cx="3530804" cy="238497"/>
            </a:xfrm>
            <a:prstGeom prst="rect">
              <a:avLst/>
            </a:prstGeom>
            <a:noFill/>
            <a:ln>
              <a:noFill/>
            </a:ln>
          </p:spPr>
          <p:txBody>
            <a:bodyPr spcFirstLastPara="1" wrap="square" lIns="68575" tIns="34275" rIns="68575" bIns="34275" anchor="t" anchorCtr="0">
              <a:spAutoFit/>
            </a:bodyPr>
            <a:lstStyle/>
            <a:p>
              <a:pPr lvl="0" defTabSz="1828800">
                <a:defRPr/>
              </a:pPr>
              <a:r>
                <a:rPr lang="mn-MN" sz="1100" b="1" kern="0" dirty="0">
                  <a:solidFill>
                    <a:srgbClr val="B5BED1"/>
                  </a:solidFill>
                  <a:latin typeface="Montserrat" pitchFamily="2" charset="0"/>
                  <a:ea typeface="Roboto" panose="02000000000000000000" pitchFamily="2" charset="0"/>
                  <a:cs typeface="Arial" panose="020B0604020202020204" pitchFamily="34" charset="0"/>
                </a:rPr>
                <a:t>Гэр бүл, хүүхдийн хэргийн шүүх</a:t>
              </a:r>
            </a:p>
          </p:txBody>
        </p:sp>
      </p:grpSp>
      <p:sp>
        <p:nvSpPr>
          <p:cNvPr id="129" name="Rectangle 128">
            <a:extLst>
              <a:ext uri="{FF2B5EF4-FFF2-40B4-BE49-F238E27FC236}">
                <a16:creationId xmlns:a16="http://schemas.microsoft.com/office/drawing/2014/main" id="{21BDCFBF-9FCB-489A-8AD9-32D800CDD6E8}"/>
              </a:ext>
            </a:extLst>
          </p:cNvPr>
          <p:cNvSpPr/>
          <p:nvPr/>
        </p:nvSpPr>
        <p:spPr>
          <a:xfrm flipV="1">
            <a:off x="0" y="266698"/>
            <a:ext cx="247650" cy="761999"/>
          </a:xfrm>
          <a:prstGeom prst="rect">
            <a:avLst/>
          </a:prstGeom>
          <a:solidFill>
            <a:srgbClr val="0037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E603F58-C56E-4C5E-93DF-1B2571F92529}"/>
              </a:ext>
            </a:extLst>
          </p:cNvPr>
          <p:cNvPicPr>
            <a:picLocks noChangeAspect="1"/>
          </p:cNvPicPr>
          <p:nvPr/>
        </p:nvPicPr>
        <p:blipFill rotWithShape="1">
          <a:blip r:embed="rId3">
            <a:extLst>
              <a:ext uri="{28A0092B-C50C-407E-A947-70E740481C1C}">
                <a14:useLocalDpi xmlns:a14="http://schemas.microsoft.com/office/drawing/2010/main" val="0"/>
              </a:ext>
            </a:extLst>
          </a:blip>
          <a:srcRect t="44921" b="-1"/>
          <a:stretch/>
        </p:blipFill>
        <p:spPr>
          <a:xfrm rot="16200000">
            <a:off x="530525" y="1158854"/>
            <a:ext cx="6124154" cy="4365247"/>
          </a:xfrm>
          <a:prstGeom prst="rect">
            <a:avLst/>
          </a:prstGeom>
          <a:ln>
            <a:noFill/>
          </a:ln>
          <a:effectLst>
            <a:outerShdw blurRad="190500" algn="tl" rotWithShape="0">
              <a:srgbClr val="000000">
                <a:alpha val="70000"/>
              </a:srgbClr>
            </a:outerShdw>
          </a:effectLst>
        </p:spPr>
      </p:pic>
      <p:sp>
        <p:nvSpPr>
          <p:cNvPr id="10" name="Google Shape;743;p31">
            <a:extLst>
              <a:ext uri="{FF2B5EF4-FFF2-40B4-BE49-F238E27FC236}">
                <a16:creationId xmlns:a16="http://schemas.microsoft.com/office/drawing/2014/main" id="{C5B07ADC-F6BF-43D6-8F83-6D28C0540B10}"/>
              </a:ext>
            </a:extLst>
          </p:cNvPr>
          <p:cNvSpPr txBox="1"/>
          <p:nvPr/>
        </p:nvSpPr>
        <p:spPr>
          <a:xfrm>
            <a:off x="6189207" y="647697"/>
            <a:ext cx="4592815" cy="1912440"/>
          </a:xfrm>
          <a:prstGeom prst="rect">
            <a:avLst/>
          </a:prstGeom>
          <a:noFill/>
          <a:ln>
            <a:noFill/>
          </a:ln>
        </p:spPr>
        <p:txBody>
          <a:bodyPr spcFirstLastPara="1" wrap="square" lIns="68575" tIns="34275" rIns="68575" bIns="34275" anchor="t" anchorCtr="0">
            <a:spAutoFit/>
          </a:bodyPr>
          <a:lstStyle/>
          <a:p>
            <a:pPr marL="0" marR="0" lvl="0" indent="0" rtl="0">
              <a:spcBef>
                <a:spcPts val="0"/>
              </a:spcBef>
              <a:spcAft>
                <a:spcPts val="0"/>
              </a:spcAft>
              <a:buNone/>
            </a:pPr>
            <a:r>
              <a:rPr lang="mn-MN" sz="4000" b="1" dirty="0">
                <a:solidFill>
                  <a:srgbClr val="262626"/>
                </a:solidFill>
                <a:latin typeface="Bricolage Grotesque Medium"/>
                <a:ea typeface="Bricolage Grotesque Medium"/>
                <a:cs typeface="Bricolage Grotesque Medium"/>
                <a:sym typeface="Bricolage Grotesque Medium"/>
              </a:rPr>
              <a:t>Эрхэмсэг шүүгч </a:t>
            </a:r>
            <a:r>
              <a:rPr lang="en-US" sz="4000" b="1" dirty="0">
                <a:solidFill>
                  <a:srgbClr val="262626"/>
                </a:solidFill>
                <a:latin typeface="Bricolage Grotesque Medium"/>
                <a:ea typeface="Bricolage Grotesque Medium"/>
                <a:cs typeface="Bricolage Grotesque Medium"/>
                <a:sym typeface="Bricolage Grotesque Medium"/>
              </a:rPr>
              <a:t>Gerald R. Corbett;</a:t>
            </a:r>
          </a:p>
          <a:p>
            <a:pPr marL="0" marR="0" lvl="0" indent="0" rtl="0">
              <a:spcBef>
                <a:spcPts val="0"/>
              </a:spcBef>
              <a:spcAft>
                <a:spcPts val="0"/>
              </a:spcAft>
              <a:buNone/>
            </a:pPr>
            <a:r>
              <a:rPr lang="en-US" sz="4000" b="1" dirty="0">
                <a:solidFill>
                  <a:srgbClr val="262626"/>
                </a:solidFill>
                <a:latin typeface="Bricolage Grotesque Medium"/>
                <a:ea typeface="Bricolage Grotesque Medium"/>
                <a:cs typeface="Bricolage Grotesque Medium"/>
                <a:sym typeface="Bricolage Grotesque Medium"/>
              </a:rPr>
              <a:t>Samuel P. King</a:t>
            </a:r>
            <a:endParaRPr sz="4000" b="1" dirty="0">
              <a:solidFill>
                <a:schemeClr val="accent1"/>
              </a:solidFill>
              <a:latin typeface="Bricolage Grotesque Medium"/>
              <a:ea typeface="Bricolage Grotesque Medium"/>
              <a:cs typeface="Bricolage Grotesque Medium"/>
              <a:sym typeface="Bricolage Grotesque Medium"/>
            </a:endParaRPr>
          </a:p>
        </p:txBody>
      </p:sp>
      <p:sp>
        <p:nvSpPr>
          <p:cNvPr id="11" name="Google Shape;743;p31">
            <a:extLst>
              <a:ext uri="{FF2B5EF4-FFF2-40B4-BE49-F238E27FC236}">
                <a16:creationId xmlns:a16="http://schemas.microsoft.com/office/drawing/2014/main" id="{6B244193-329A-42DD-AEF8-7252E7FCF4AA}"/>
              </a:ext>
            </a:extLst>
          </p:cNvPr>
          <p:cNvSpPr txBox="1"/>
          <p:nvPr/>
        </p:nvSpPr>
        <p:spPr>
          <a:xfrm>
            <a:off x="6189206" y="2945543"/>
            <a:ext cx="5164593" cy="346218"/>
          </a:xfrm>
          <a:prstGeom prst="rect">
            <a:avLst/>
          </a:prstGeom>
          <a:noFill/>
          <a:ln>
            <a:noFill/>
          </a:ln>
        </p:spPr>
        <p:txBody>
          <a:bodyPr spcFirstLastPara="1" wrap="square" lIns="68575" tIns="34275" rIns="68575" bIns="34275" anchor="t" anchorCtr="0">
            <a:spAutoFit/>
          </a:bodyPr>
          <a:lstStyle/>
          <a:p>
            <a:pPr algn="just"/>
            <a:r>
              <a:rPr lang="mn-MN" dirty="0">
                <a:latin typeface="Bricolage Grotesque Medium"/>
                <a:ea typeface="Bricolage Grotesque Medium"/>
                <a:cs typeface="Bricolage Grotesque Medium"/>
                <a:sym typeface="Bricolage Grotesque Medium"/>
              </a:rPr>
              <a:t>----------------------------------</a:t>
            </a:r>
          </a:p>
        </p:txBody>
      </p:sp>
    </p:spTree>
    <p:extLst>
      <p:ext uri="{BB962C8B-B14F-4D97-AF65-F5344CB8AC3E}">
        <p14:creationId xmlns:p14="http://schemas.microsoft.com/office/powerpoint/2010/main" val="17125091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B76C84E-730A-47F5-A93F-62B8E7743B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11" name="Group 110">
            <a:extLst>
              <a:ext uri="{FF2B5EF4-FFF2-40B4-BE49-F238E27FC236}">
                <a16:creationId xmlns:a16="http://schemas.microsoft.com/office/drawing/2014/main" id="{0FD45509-997C-4B46-9AC4-3CC29223BA9A}"/>
              </a:ext>
            </a:extLst>
          </p:cNvPr>
          <p:cNvGrpSpPr/>
          <p:nvPr/>
        </p:nvGrpSpPr>
        <p:grpSpPr>
          <a:xfrm>
            <a:off x="0" y="6369685"/>
            <a:ext cx="4102100" cy="489122"/>
            <a:chOff x="0" y="6369685"/>
            <a:chExt cx="4102100" cy="489122"/>
          </a:xfrm>
        </p:grpSpPr>
        <p:sp>
          <p:nvSpPr>
            <p:cNvPr id="126" name="Google Shape;51;p13">
              <a:extLst>
                <a:ext uri="{FF2B5EF4-FFF2-40B4-BE49-F238E27FC236}">
                  <a16:creationId xmlns:a16="http://schemas.microsoft.com/office/drawing/2014/main" id="{66530F99-E903-4656-BECE-FEF152922211}"/>
                </a:ext>
              </a:extLst>
            </p:cNvPr>
            <p:cNvSpPr/>
            <p:nvPr/>
          </p:nvSpPr>
          <p:spPr>
            <a:xfrm rot="10800000" flipH="1">
              <a:off x="0" y="6369685"/>
              <a:ext cx="466060" cy="489122"/>
            </a:xfrm>
            <a:custGeom>
              <a:avLst/>
              <a:gdLst/>
              <a:ahLst/>
              <a:cxnLst/>
              <a:rect l="l" t="t" r="r" b="b"/>
              <a:pathLst>
                <a:path w="621414" h="652163" extrusionOk="0">
                  <a:moveTo>
                    <a:pt x="0" y="0"/>
                  </a:moveTo>
                  <a:lnTo>
                    <a:pt x="621414" y="0"/>
                  </a:lnTo>
                  <a:lnTo>
                    <a:pt x="621414" y="516112"/>
                  </a:lnTo>
                  <a:cubicBezTo>
                    <a:pt x="621414" y="591251"/>
                    <a:pt x="560502" y="652163"/>
                    <a:pt x="485363" y="652163"/>
                  </a:cubicBezTo>
                  <a:lnTo>
                    <a:pt x="0" y="652163"/>
                  </a:lnTo>
                  <a:close/>
                </a:path>
              </a:pathLst>
            </a:custGeom>
            <a:solidFill>
              <a:srgbClr val="0037D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37D2"/>
                </a:solidFill>
                <a:latin typeface="Poppins"/>
                <a:ea typeface="Poppins"/>
                <a:cs typeface="Poppins"/>
                <a:sym typeface="Poppins"/>
              </a:endParaRPr>
            </a:p>
          </p:txBody>
        </p:sp>
        <p:sp>
          <p:nvSpPr>
            <p:cNvPr id="127" name="Google Shape;52;p13">
              <a:extLst>
                <a:ext uri="{FF2B5EF4-FFF2-40B4-BE49-F238E27FC236}">
                  <a16:creationId xmlns:a16="http://schemas.microsoft.com/office/drawing/2014/main" id="{7AC631FD-3488-45F8-8A8E-88FF5A2E7A27}"/>
                </a:ext>
              </a:extLst>
            </p:cNvPr>
            <p:cNvSpPr txBox="1"/>
            <p:nvPr/>
          </p:nvSpPr>
          <p:spPr>
            <a:xfrm>
              <a:off x="61694" y="6498829"/>
              <a:ext cx="342672" cy="23083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fld id="{00000000-1234-1234-1234-123412341234}" type="slidenum">
                <a:rPr lang="id" sz="1100" b="1" i="0" u="none" strike="noStrike" cap="none">
                  <a:solidFill>
                    <a:srgbClr val="F2F2F2"/>
                  </a:solidFill>
                  <a:latin typeface="Bricolage Grotesque Medium"/>
                  <a:ea typeface="Bricolage Grotesque Medium"/>
                  <a:cs typeface="Bricolage Grotesque Medium"/>
                  <a:sym typeface="Bricolage Grotesque Medium"/>
                </a:rPr>
                <a:t>25</a:t>
              </a:fld>
              <a:endParaRPr sz="1100" b="1" i="0" u="none" strike="noStrike" cap="none">
                <a:solidFill>
                  <a:srgbClr val="F2F2F2"/>
                </a:solidFill>
                <a:latin typeface="Bricolage Grotesque Medium"/>
                <a:ea typeface="Bricolage Grotesque Medium"/>
                <a:cs typeface="Bricolage Grotesque Medium"/>
                <a:sym typeface="Bricolage Grotesque Medium"/>
              </a:endParaRPr>
            </a:p>
          </p:txBody>
        </p:sp>
        <p:sp>
          <p:nvSpPr>
            <p:cNvPr id="128" name="Google Shape;53;p13">
              <a:extLst>
                <a:ext uri="{FF2B5EF4-FFF2-40B4-BE49-F238E27FC236}">
                  <a16:creationId xmlns:a16="http://schemas.microsoft.com/office/drawing/2014/main" id="{DF77B276-BF48-41A3-8763-2662940DDEB5}"/>
                </a:ext>
              </a:extLst>
            </p:cNvPr>
            <p:cNvSpPr txBox="1"/>
            <p:nvPr/>
          </p:nvSpPr>
          <p:spPr>
            <a:xfrm>
              <a:off x="571296" y="6511529"/>
              <a:ext cx="3530804" cy="238497"/>
            </a:xfrm>
            <a:prstGeom prst="rect">
              <a:avLst/>
            </a:prstGeom>
            <a:noFill/>
            <a:ln>
              <a:noFill/>
            </a:ln>
          </p:spPr>
          <p:txBody>
            <a:bodyPr spcFirstLastPara="1" wrap="square" lIns="68575" tIns="34275" rIns="68575" bIns="34275" anchor="t" anchorCtr="0">
              <a:spAutoFit/>
            </a:bodyPr>
            <a:lstStyle/>
            <a:p>
              <a:pPr lvl="0" defTabSz="1828800">
                <a:defRPr/>
              </a:pPr>
              <a:r>
                <a:rPr lang="mn-MN" sz="1100" b="1" kern="0" dirty="0">
                  <a:solidFill>
                    <a:srgbClr val="B5BED1"/>
                  </a:solidFill>
                  <a:latin typeface="Montserrat" pitchFamily="2" charset="0"/>
                  <a:ea typeface="Roboto" panose="02000000000000000000" pitchFamily="2" charset="0"/>
                  <a:cs typeface="Arial" panose="020B0604020202020204" pitchFamily="34" charset="0"/>
                </a:rPr>
                <a:t>Гэр бүл, хүүхдийн хэргийн шүүх</a:t>
              </a:r>
            </a:p>
          </p:txBody>
        </p:sp>
      </p:grpSp>
      <p:sp>
        <p:nvSpPr>
          <p:cNvPr id="129" name="Rectangle 128">
            <a:extLst>
              <a:ext uri="{FF2B5EF4-FFF2-40B4-BE49-F238E27FC236}">
                <a16:creationId xmlns:a16="http://schemas.microsoft.com/office/drawing/2014/main" id="{21BDCFBF-9FCB-489A-8AD9-32D800CDD6E8}"/>
              </a:ext>
            </a:extLst>
          </p:cNvPr>
          <p:cNvSpPr/>
          <p:nvPr/>
        </p:nvSpPr>
        <p:spPr>
          <a:xfrm flipV="1">
            <a:off x="0" y="266698"/>
            <a:ext cx="247650" cy="761999"/>
          </a:xfrm>
          <a:prstGeom prst="rect">
            <a:avLst/>
          </a:prstGeom>
          <a:solidFill>
            <a:srgbClr val="0037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0DF3C15-2F74-4842-8D7F-715DD125AC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295" y="1142996"/>
            <a:ext cx="3566287" cy="4615195"/>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D1D4FAE4-F7F2-4638-BA42-CFC33459F7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4196" y="1142997"/>
            <a:ext cx="3566288" cy="4615195"/>
          </a:xfrm>
          <a:prstGeom prst="rect">
            <a:avLst/>
          </a:prstGeom>
          <a:ln>
            <a:noFill/>
          </a:ln>
          <a:effectLst>
            <a:outerShdw blurRad="190500" algn="tl" rotWithShape="0">
              <a:srgbClr val="000000">
                <a:alpha val="70000"/>
              </a:srgbClr>
            </a:outerShdw>
          </a:effectLst>
        </p:spPr>
      </p:pic>
      <p:sp>
        <p:nvSpPr>
          <p:cNvPr id="11" name="Google Shape;743;p31">
            <a:extLst>
              <a:ext uri="{FF2B5EF4-FFF2-40B4-BE49-F238E27FC236}">
                <a16:creationId xmlns:a16="http://schemas.microsoft.com/office/drawing/2014/main" id="{49114907-6447-42C3-BD24-F183C712CCD4}"/>
              </a:ext>
            </a:extLst>
          </p:cNvPr>
          <p:cNvSpPr txBox="1"/>
          <p:nvPr/>
        </p:nvSpPr>
        <p:spPr>
          <a:xfrm>
            <a:off x="8112348" y="1261879"/>
            <a:ext cx="3232432" cy="346218"/>
          </a:xfrm>
          <a:prstGeom prst="rect">
            <a:avLst/>
          </a:prstGeom>
          <a:noFill/>
          <a:ln>
            <a:noFill/>
          </a:ln>
        </p:spPr>
        <p:txBody>
          <a:bodyPr spcFirstLastPara="1" wrap="square" lIns="68575" tIns="34275" rIns="68575" bIns="34275" anchor="t" anchorCtr="0">
            <a:spAutoFit/>
          </a:bodyPr>
          <a:lstStyle/>
          <a:p>
            <a:pPr algn="just"/>
            <a:r>
              <a:rPr lang="mn-MN" dirty="0">
                <a:latin typeface="Bricolage Grotesque Medium"/>
                <a:ea typeface="Bricolage Grotesque Medium"/>
                <a:cs typeface="Bricolage Grotesque Medium"/>
                <a:sym typeface="Bricolage Grotesque Medium"/>
              </a:rPr>
              <a:t>----------------------------------</a:t>
            </a:r>
          </a:p>
        </p:txBody>
      </p:sp>
    </p:spTree>
    <p:extLst>
      <p:ext uri="{BB962C8B-B14F-4D97-AF65-F5344CB8AC3E}">
        <p14:creationId xmlns:p14="http://schemas.microsoft.com/office/powerpoint/2010/main" val="40941920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B76C84E-730A-47F5-A93F-62B8E7743B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11" name="Group 110">
            <a:extLst>
              <a:ext uri="{FF2B5EF4-FFF2-40B4-BE49-F238E27FC236}">
                <a16:creationId xmlns:a16="http://schemas.microsoft.com/office/drawing/2014/main" id="{0FD45509-997C-4B46-9AC4-3CC29223BA9A}"/>
              </a:ext>
            </a:extLst>
          </p:cNvPr>
          <p:cNvGrpSpPr/>
          <p:nvPr/>
        </p:nvGrpSpPr>
        <p:grpSpPr>
          <a:xfrm>
            <a:off x="0" y="6369685"/>
            <a:ext cx="4102100" cy="489122"/>
            <a:chOff x="0" y="6369685"/>
            <a:chExt cx="4102100" cy="489122"/>
          </a:xfrm>
        </p:grpSpPr>
        <p:sp>
          <p:nvSpPr>
            <p:cNvPr id="126" name="Google Shape;51;p13">
              <a:extLst>
                <a:ext uri="{FF2B5EF4-FFF2-40B4-BE49-F238E27FC236}">
                  <a16:creationId xmlns:a16="http://schemas.microsoft.com/office/drawing/2014/main" id="{66530F99-E903-4656-BECE-FEF152922211}"/>
                </a:ext>
              </a:extLst>
            </p:cNvPr>
            <p:cNvSpPr/>
            <p:nvPr/>
          </p:nvSpPr>
          <p:spPr>
            <a:xfrm rot="10800000" flipH="1">
              <a:off x="0" y="6369685"/>
              <a:ext cx="466060" cy="489122"/>
            </a:xfrm>
            <a:custGeom>
              <a:avLst/>
              <a:gdLst/>
              <a:ahLst/>
              <a:cxnLst/>
              <a:rect l="l" t="t" r="r" b="b"/>
              <a:pathLst>
                <a:path w="621414" h="652163" extrusionOk="0">
                  <a:moveTo>
                    <a:pt x="0" y="0"/>
                  </a:moveTo>
                  <a:lnTo>
                    <a:pt x="621414" y="0"/>
                  </a:lnTo>
                  <a:lnTo>
                    <a:pt x="621414" y="516112"/>
                  </a:lnTo>
                  <a:cubicBezTo>
                    <a:pt x="621414" y="591251"/>
                    <a:pt x="560502" y="652163"/>
                    <a:pt x="485363" y="652163"/>
                  </a:cubicBezTo>
                  <a:lnTo>
                    <a:pt x="0" y="652163"/>
                  </a:lnTo>
                  <a:close/>
                </a:path>
              </a:pathLst>
            </a:custGeom>
            <a:solidFill>
              <a:srgbClr val="0037D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37D2"/>
                </a:solidFill>
                <a:latin typeface="Poppins"/>
                <a:ea typeface="Poppins"/>
                <a:cs typeface="Poppins"/>
                <a:sym typeface="Poppins"/>
              </a:endParaRPr>
            </a:p>
          </p:txBody>
        </p:sp>
        <p:sp>
          <p:nvSpPr>
            <p:cNvPr id="127" name="Google Shape;52;p13">
              <a:extLst>
                <a:ext uri="{FF2B5EF4-FFF2-40B4-BE49-F238E27FC236}">
                  <a16:creationId xmlns:a16="http://schemas.microsoft.com/office/drawing/2014/main" id="{7AC631FD-3488-45F8-8A8E-88FF5A2E7A27}"/>
                </a:ext>
              </a:extLst>
            </p:cNvPr>
            <p:cNvSpPr txBox="1"/>
            <p:nvPr/>
          </p:nvSpPr>
          <p:spPr>
            <a:xfrm>
              <a:off x="61694" y="6498829"/>
              <a:ext cx="342672" cy="23083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fld id="{00000000-1234-1234-1234-123412341234}" type="slidenum">
                <a:rPr lang="id" sz="1100" b="1" i="0" u="none" strike="noStrike" cap="none">
                  <a:solidFill>
                    <a:srgbClr val="F2F2F2"/>
                  </a:solidFill>
                  <a:latin typeface="Bricolage Grotesque Medium"/>
                  <a:ea typeface="Bricolage Grotesque Medium"/>
                  <a:cs typeface="Bricolage Grotesque Medium"/>
                  <a:sym typeface="Bricolage Grotesque Medium"/>
                </a:rPr>
                <a:t>26</a:t>
              </a:fld>
              <a:endParaRPr sz="1100" b="1" i="0" u="none" strike="noStrike" cap="none">
                <a:solidFill>
                  <a:srgbClr val="F2F2F2"/>
                </a:solidFill>
                <a:latin typeface="Bricolage Grotesque Medium"/>
                <a:ea typeface="Bricolage Grotesque Medium"/>
                <a:cs typeface="Bricolage Grotesque Medium"/>
                <a:sym typeface="Bricolage Grotesque Medium"/>
              </a:endParaRPr>
            </a:p>
          </p:txBody>
        </p:sp>
        <p:sp>
          <p:nvSpPr>
            <p:cNvPr id="128" name="Google Shape;53;p13">
              <a:extLst>
                <a:ext uri="{FF2B5EF4-FFF2-40B4-BE49-F238E27FC236}">
                  <a16:creationId xmlns:a16="http://schemas.microsoft.com/office/drawing/2014/main" id="{DF77B276-BF48-41A3-8763-2662940DDEB5}"/>
                </a:ext>
              </a:extLst>
            </p:cNvPr>
            <p:cNvSpPr txBox="1"/>
            <p:nvPr/>
          </p:nvSpPr>
          <p:spPr>
            <a:xfrm>
              <a:off x="571296" y="6511529"/>
              <a:ext cx="3530804" cy="238497"/>
            </a:xfrm>
            <a:prstGeom prst="rect">
              <a:avLst/>
            </a:prstGeom>
            <a:noFill/>
            <a:ln>
              <a:noFill/>
            </a:ln>
          </p:spPr>
          <p:txBody>
            <a:bodyPr spcFirstLastPara="1" wrap="square" lIns="68575" tIns="34275" rIns="68575" bIns="34275" anchor="t" anchorCtr="0">
              <a:spAutoFit/>
            </a:bodyPr>
            <a:lstStyle/>
            <a:p>
              <a:pPr lvl="0" defTabSz="1828800">
                <a:defRPr/>
              </a:pPr>
              <a:r>
                <a:rPr lang="mn-MN" sz="1100" b="1" kern="0" dirty="0">
                  <a:solidFill>
                    <a:srgbClr val="B5BED1"/>
                  </a:solidFill>
                  <a:latin typeface="Montserrat" pitchFamily="2" charset="0"/>
                  <a:ea typeface="Roboto" panose="02000000000000000000" pitchFamily="2" charset="0"/>
                  <a:cs typeface="Arial" panose="020B0604020202020204" pitchFamily="34" charset="0"/>
                </a:rPr>
                <a:t>Гэр бүл, хүүхдийн хэргийн шүүх</a:t>
              </a:r>
            </a:p>
          </p:txBody>
        </p:sp>
      </p:grpSp>
      <p:sp>
        <p:nvSpPr>
          <p:cNvPr id="129" name="Rectangle 128">
            <a:extLst>
              <a:ext uri="{FF2B5EF4-FFF2-40B4-BE49-F238E27FC236}">
                <a16:creationId xmlns:a16="http://schemas.microsoft.com/office/drawing/2014/main" id="{21BDCFBF-9FCB-489A-8AD9-32D800CDD6E8}"/>
              </a:ext>
            </a:extLst>
          </p:cNvPr>
          <p:cNvSpPr/>
          <p:nvPr/>
        </p:nvSpPr>
        <p:spPr>
          <a:xfrm flipV="1">
            <a:off x="0" y="266698"/>
            <a:ext cx="247650" cy="761999"/>
          </a:xfrm>
          <a:prstGeom prst="rect">
            <a:avLst/>
          </a:prstGeom>
          <a:solidFill>
            <a:srgbClr val="0037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F28889D-F2CE-4E6F-93D3-BD3DDAE2A5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674" y="180555"/>
            <a:ext cx="4782510" cy="6189130"/>
          </a:xfrm>
          <a:prstGeom prst="rect">
            <a:avLst/>
          </a:prstGeom>
          <a:ln>
            <a:noFill/>
          </a:ln>
          <a:effectLst>
            <a:outerShdw blurRad="190500" algn="tl" rotWithShape="0">
              <a:srgbClr val="000000">
                <a:alpha val="70000"/>
              </a:srgbClr>
            </a:outerShdw>
          </a:effectLst>
        </p:spPr>
      </p:pic>
      <p:sp>
        <p:nvSpPr>
          <p:cNvPr id="11" name="Google Shape;743;p31">
            <a:extLst>
              <a:ext uri="{FF2B5EF4-FFF2-40B4-BE49-F238E27FC236}">
                <a16:creationId xmlns:a16="http://schemas.microsoft.com/office/drawing/2014/main" id="{93528ABD-1E89-4DA5-826F-179099C979CC}"/>
              </a:ext>
            </a:extLst>
          </p:cNvPr>
          <p:cNvSpPr txBox="1"/>
          <p:nvPr/>
        </p:nvSpPr>
        <p:spPr>
          <a:xfrm>
            <a:off x="6621797" y="1261879"/>
            <a:ext cx="3232432" cy="346218"/>
          </a:xfrm>
          <a:prstGeom prst="rect">
            <a:avLst/>
          </a:prstGeom>
          <a:noFill/>
          <a:ln>
            <a:noFill/>
          </a:ln>
        </p:spPr>
        <p:txBody>
          <a:bodyPr spcFirstLastPara="1" wrap="square" lIns="68575" tIns="34275" rIns="68575" bIns="34275" anchor="t" anchorCtr="0">
            <a:spAutoFit/>
          </a:bodyPr>
          <a:lstStyle/>
          <a:p>
            <a:pPr algn="just"/>
            <a:r>
              <a:rPr lang="mn-MN" dirty="0">
                <a:latin typeface="Bricolage Grotesque Medium"/>
                <a:ea typeface="Bricolage Grotesque Medium"/>
                <a:cs typeface="Bricolage Grotesque Medium"/>
                <a:sym typeface="Bricolage Grotesque Medium"/>
              </a:rPr>
              <a:t>----------------------------------</a:t>
            </a:r>
          </a:p>
        </p:txBody>
      </p:sp>
    </p:spTree>
    <p:extLst>
      <p:ext uri="{BB962C8B-B14F-4D97-AF65-F5344CB8AC3E}">
        <p14:creationId xmlns:p14="http://schemas.microsoft.com/office/powerpoint/2010/main" val="22409760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1AA8E38B-0023-A75F-70C4-9F5E818122DC}"/>
              </a:ext>
            </a:extLst>
          </p:cNvPr>
          <p:cNvSpPr/>
          <p:nvPr/>
        </p:nvSpPr>
        <p:spPr>
          <a:xfrm>
            <a:off x="-25628" y="0"/>
            <a:ext cx="12217628" cy="6858000"/>
          </a:xfrm>
          <a:prstGeom prst="rect">
            <a:avLst/>
          </a:prstGeom>
          <a:solidFill>
            <a:srgbClr val="0037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EEA1B6B-41F1-4E78-954B-AEEE6C2CE1AA}"/>
              </a:ext>
            </a:extLst>
          </p:cNvPr>
          <p:cNvPicPr>
            <a:picLocks noChangeAspect="1"/>
          </p:cNvPicPr>
          <p:nvPr/>
        </p:nvPicPr>
        <p:blipFill rotWithShape="1">
          <a:blip r:embed="rId2">
            <a:extLst>
              <a:ext uri="{28A0092B-C50C-407E-A947-70E740481C1C}">
                <a14:useLocalDpi xmlns:a14="http://schemas.microsoft.com/office/drawing/2010/main" val="0"/>
              </a:ext>
            </a:extLst>
          </a:blip>
          <a:srcRect t="6450" r="26728" b="19416"/>
          <a:stretch/>
        </p:blipFill>
        <p:spPr>
          <a:xfrm>
            <a:off x="7403595" y="0"/>
            <a:ext cx="4788405" cy="6858000"/>
          </a:xfrm>
          <a:prstGeom prst="rect">
            <a:avLst/>
          </a:prstGeom>
        </p:spPr>
      </p:pic>
      <p:sp>
        <p:nvSpPr>
          <p:cNvPr id="22" name="TextBox 21">
            <a:extLst>
              <a:ext uri="{FF2B5EF4-FFF2-40B4-BE49-F238E27FC236}">
                <a16:creationId xmlns:a16="http://schemas.microsoft.com/office/drawing/2014/main" id="{091BEE3E-7DB7-9414-2E97-BE9301254CF5}"/>
              </a:ext>
            </a:extLst>
          </p:cNvPr>
          <p:cNvSpPr txBox="1"/>
          <p:nvPr/>
        </p:nvSpPr>
        <p:spPr>
          <a:xfrm>
            <a:off x="2661056" y="3377142"/>
            <a:ext cx="6869888" cy="1149921"/>
          </a:xfrm>
          <a:prstGeom prst="rect">
            <a:avLst/>
          </a:prstGeom>
          <a:noFill/>
        </p:spPr>
        <p:txBody>
          <a:bodyPr wrap="square" lIns="72000" tIns="36000" rIns="72000" bIns="36000" rtlCol="0">
            <a:spAutoFit/>
          </a:bodyPr>
          <a:lstStyle/>
          <a:p>
            <a:pPr lvl="0" algn="ctr" defTabSz="1828800">
              <a:lnSpc>
                <a:spcPts val="4200"/>
              </a:lnSpc>
              <a:defRPr/>
            </a:pPr>
            <a:r>
              <a:rPr lang="mn-MN" sz="4000" b="1" kern="0" dirty="0">
                <a:solidFill>
                  <a:srgbClr val="F9CF00"/>
                </a:solidFill>
                <a:latin typeface="Montserrat" pitchFamily="2" charset="0"/>
                <a:ea typeface="Roboto" panose="02000000000000000000" pitchFamily="2" charset="0"/>
                <a:cs typeface="Arial" panose="020B0604020202020204" pitchFamily="34" charset="0"/>
              </a:rPr>
              <a:t>АНХААРАЛ ТАВЬСАНД БАЯРЛАЛАА</a:t>
            </a:r>
          </a:p>
        </p:txBody>
      </p:sp>
      <p:grpSp>
        <p:nvGrpSpPr>
          <p:cNvPr id="12" name="Group 11">
            <a:extLst>
              <a:ext uri="{FF2B5EF4-FFF2-40B4-BE49-F238E27FC236}">
                <a16:creationId xmlns:a16="http://schemas.microsoft.com/office/drawing/2014/main" id="{C0BCB7B8-DB70-457F-A01A-C46C52D4E015}"/>
              </a:ext>
            </a:extLst>
          </p:cNvPr>
          <p:cNvGrpSpPr/>
          <p:nvPr/>
        </p:nvGrpSpPr>
        <p:grpSpPr>
          <a:xfrm>
            <a:off x="5294669" y="535345"/>
            <a:ext cx="1602663" cy="2068155"/>
            <a:chOff x="5061796" y="363248"/>
            <a:chExt cx="1648834" cy="2127736"/>
          </a:xfrm>
        </p:grpSpPr>
        <p:pic>
          <p:nvPicPr>
            <p:cNvPr id="7" name="Picture 6">
              <a:extLst>
                <a:ext uri="{FF2B5EF4-FFF2-40B4-BE49-F238E27FC236}">
                  <a16:creationId xmlns:a16="http://schemas.microsoft.com/office/drawing/2014/main" id="{D7BBA9C4-0451-48A0-9A8F-194397CB5A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4345" y="363248"/>
              <a:ext cx="1443737" cy="1567596"/>
            </a:xfrm>
            <a:prstGeom prst="rect">
              <a:avLst/>
            </a:prstGeom>
          </p:spPr>
        </p:pic>
        <p:sp>
          <p:nvSpPr>
            <p:cNvPr id="18" name="TextBox 17">
              <a:extLst>
                <a:ext uri="{FF2B5EF4-FFF2-40B4-BE49-F238E27FC236}">
                  <a16:creationId xmlns:a16="http://schemas.microsoft.com/office/drawing/2014/main" id="{F3DE0DD1-05D1-4362-A7E2-65D918E8449F}"/>
                </a:ext>
              </a:extLst>
            </p:cNvPr>
            <p:cNvSpPr txBox="1"/>
            <p:nvPr/>
          </p:nvSpPr>
          <p:spPr>
            <a:xfrm>
              <a:off x="5061796" y="2029319"/>
              <a:ext cx="1648834" cy="461665"/>
            </a:xfrm>
            <a:prstGeom prst="rect">
              <a:avLst/>
            </a:prstGeom>
            <a:noFill/>
          </p:spPr>
          <p:txBody>
            <a:bodyPr wrap="square">
              <a:spAutoFit/>
            </a:bodyPr>
            <a:lstStyle/>
            <a:p>
              <a:pPr algn="ctr">
                <a:spcAft>
                  <a:spcPts val="800"/>
                </a:spcAft>
              </a:pPr>
              <a:r>
                <a:rPr lang="mn-MN" sz="1200" dirty="0">
                  <a:solidFill>
                    <a:schemeClr val="bg1"/>
                  </a:solidFill>
                  <a:effectLst/>
                  <a:latin typeface="Arial" panose="020B0604020202020204" pitchFamily="34" charset="0"/>
                  <a:ea typeface="Calibri" panose="020F0502020204030204" pitchFamily="34" charset="0"/>
                  <a:cs typeface="Arial" panose="020B0604020202020204" pitchFamily="34" charset="0"/>
                </a:rPr>
                <a:t>ЭРҮҮГИЙН ХЭРГИЙН ТАНХИМ</a:t>
              </a:r>
              <a:endParaRPr lang="en-US" sz="12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3" name="Picture 2">
            <a:extLst>
              <a:ext uri="{FF2B5EF4-FFF2-40B4-BE49-F238E27FC236}">
                <a16:creationId xmlns:a16="http://schemas.microsoft.com/office/drawing/2014/main" id="{68B90F2D-BE51-4E2A-970C-2C1CBBDBEA94}"/>
              </a:ext>
            </a:extLst>
          </p:cNvPr>
          <p:cNvPicPr>
            <a:picLocks noChangeAspect="1"/>
          </p:cNvPicPr>
          <p:nvPr/>
        </p:nvPicPr>
        <p:blipFill rotWithShape="1">
          <a:blip r:embed="rId4">
            <a:extLst>
              <a:ext uri="{28A0092B-C50C-407E-A947-70E740481C1C}">
                <a14:useLocalDpi xmlns:a14="http://schemas.microsoft.com/office/drawing/2010/main" val="0"/>
              </a:ext>
            </a:extLst>
          </a:blip>
          <a:srcRect l="43520" b="51034"/>
          <a:stretch/>
        </p:blipFill>
        <p:spPr>
          <a:xfrm>
            <a:off x="-25628" y="3499908"/>
            <a:ext cx="3873400" cy="3358092"/>
          </a:xfrm>
          <a:prstGeom prst="rect">
            <a:avLst/>
          </a:prstGeom>
        </p:spPr>
      </p:pic>
    </p:spTree>
    <p:extLst>
      <p:ext uri="{BB962C8B-B14F-4D97-AF65-F5344CB8AC3E}">
        <p14:creationId xmlns:p14="http://schemas.microsoft.com/office/powerpoint/2010/main" val="2643558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FB6799B0-48B8-4074-9AAD-B03FE18289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716E061E-CD46-4F3B-ADF4-005C1531A6D2}"/>
              </a:ext>
            </a:extLst>
          </p:cNvPr>
          <p:cNvSpPr>
            <a:spLocks noGrp="1"/>
          </p:cNvSpPr>
          <p:nvPr>
            <p:ph idx="1"/>
          </p:nvPr>
        </p:nvSpPr>
        <p:spPr>
          <a:xfrm>
            <a:off x="3902075" y="1094387"/>
            <a:ext cx="7734300" cy="1466220"/>
          </a:xfrm>
        </p:spPr>
        <p:txBody>
          <a:bodyPr>
            <a:normAutofit/>
          </a:bodyPr>
          <a:lstStyle/>
          <a:p>
            <a:pPr marL="0" indent="0">
              <a:lnSpc>
                <a:spcPct val="120000"/>
              </a:lnSpc>
              <a:buNone/>
            </a:pPr>
            <a:r>
              <a:rPr lang="mn-MN" sz="1800" dirty="0">
                <a:latin typeface="Montserrat" pitchFamily="2" charset="0"/>
              </a:rPr>
              <a:t>Children's Aid Society 1853, Disorderly Child Act 1865, Act for Protecting Children 1880, National Probation Association (NPA) 1910-1920, New York Children's Court 1922, model Family Courts Act 1959, Family Court Act 1962, Child Support Standards Act 1962</a:t>
            </a:r>
            <a:endParaRPr lang="en-US" sz="1800" dirty="0">
              <a:latin typeface="Montserrat" pitchFamily="2" charset="0"/>
            </a:endParaRPr>
          </a:p>
        </p:txBody>
      </p:sp>
      <p:sp>
        <p:nvSpPr>
          <p:cNvPr id="10" name="Content Placeholder 2">
            <a:extLst>
              <a:ext uri="{FF2B5EF4-FFF2-40B4-BE49-F238E27FC236}">
                <a16:creationId xmlns:a16="http://schemas.microsoft.com/office/drawing/2014/main" id="{6AF56222-38FE-4369-8546-D6E7C40893EA}"/>
              </a:ext>
            </a:extLst>
          </p:cNvPr>
          <p:cNvSpPr txBox="1">
            <a:spLocks/>
          </p:cNvSpPr>
          <p:nvPr/>
        </p:nvSpPr>
        <p:spPr>
          <a:xfrm>
            <a:off x="3902075" y="2650204"/>
            <a:ext cx="7734300" cy="13198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latin typeface="Montserrat" pitchFamily="2" charset="0"/>
              </a:rPr>
              <a:t>-The Children Act 1989 </a:t>
            </a:r>
          </a:p>
          <a:p>
            <a:pPr marL="0" indent="0">
              <a:buNone/>
            </a:pPr>
            <a:r>
              <a:rPr lang="en-US" sz="1800" dirty="0">
                <a:latin typeface="Montserrat" pitchFamily="2" charset="0"/>
              </a:rPr>
              <a:t>-Part 2 of the Crime and Courts Act 2013 /Family Court was created/</a:t>
            </a:r>
          </a:p>
          <a:p>
            <a:pPr marL="0" indent="0">
              <a:buNone/>
            </a:pPr>
            <a:r>
              <a:rPr lang="en-US" sz="1800" dirty="0">
                <a:latin typeface="Montserrat" pitchFamily="2" charset="0"/>
              </a:rPr>
              <a:t>- Part IV of the Family Law Act 1996 /domestic violence/</a:t>
            </a:r>
          </a:p>
        </p:txBody>
      </p:sp>
      <p:sp>
        <p:nvSpPr>
          <p:cNvPr id="11" name="Content Placeholder 2">
            <a:extLst>
              <a:ext uri="{FF2B5EF4-FFF2-40B4-BE49-F238E27FC236}">
                <a16:creationId xmlns:a16="http://schemas.microsoft.com/office/drawing/2014/main" id="{12054398-B717-40D7-B3F5-60683BC31253}"/>
              </a:ext>
            </a:extLst>
          </p:cNvPr>
          <p:cNvSpPr txBox="1">
            <a:spLocks/>
          </p:cNvSpPr>
          <p:nvPr/>
        </p:nvSpPr>
        <p:spPr>
          <a:xfrm>
            <a:off x="3902075" y="4447772"/>
            <a:ext cx="7734300" cy="5118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latin typeface="Montserrat" pitchFamily="2" charset="0"/>
              </a:rPr>
              <a:t>The Family Courts Act, 1984 /</a:t>
            </a:r>
            <a:r>
              <a:rPr lang="mn-MN" sz="1800" dirty="0">
                <a:latin typeface="Montserrat" pitchFamily="2" charset="0"/>
              </a:rPr>
              <a:t>divorces and welfare maintenance for children/</a:t>
            </a:r>
            <a:endParaRPr lang="en-US" sz="1800" dirty="0">
              <a:latin typeface="Montserrat" pitchFamily="2" charset="0"/>
            </a:endParaRPr>
          </a:p>
        </p:txBody>
      </p:sp>
      <p:sp>
        <p:nvSpPr>
          <p:cNvPr id="12" name="Content Placeholder 2">
            <a:extLst>
              <a:ext uri="{FF2B5EF4-FFF2-40B4-BE49-F238E27FC236}">
                <a16:creationId xmlns:a16="http://schemas.microsoft.com/office/drawing/2014/main" id="{5D631835-E03B-4F47-BBFA-A0DF4B8936D0}"/>
              </a:ext>
            </a:extLst>
          </p:cNvPr>
          <p:cNvSpPr txBox="1">
            <a:spLocks/>
          </p:cNvSpPr>
          <p:nvPr/>
        </p:nvSpPr>
        <p:spPr>
          <a:xfrm>
            <a:off x="3902075" y="5797970"/>
            <a:ext cx="7734300" cy="5118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mn-MN" sz="1800" dirty="0">
                <a:latin typeface="Montserrat" pitchFamily="2" charset="0"/>
              </a:rPr>
              <a:t>Children Bill In 2015, The Family Procedure Ordinance 2023 </a:t>
            </a:r>
            <a:endParaRPr lang="en-US" sz="1800" dirty="0">
              <a:latin typeface="Montserrat" pitchFamily="2" charset="0"/>
            </a:endParaRPr>
          </a:p>
        </p:txBody>
      </p:sp>
      <p:sp>
        <p:nvSpPr>
          <p:cNvPr id="13" name="Content Placeholder 2">
            <a:extLst>
              <a:ext uri="{FF2B5EF4-FFF2-40B4-BE49-F238E27FC236}">
                <a16:creationId xmlns:a16="http://schemas.microsoft.com/office/drawing/2014/main" id="{6C0806A5-8FD3-4F6A-B3D5-2C8B98DEBEDE}"/>
              </a:ext>
            </a:extLst>
          </p:cNvPr>
          <p:cNvSpPr txBox="1">
            <a:spLocks/>
          </p:cNvSpPr>
          <p:nvPr/>
        </p:nvSpPr>
        <p:spPr>
          <a:xfrm>
            <a:off x="1098604" y="1237979"/>
            <a:ext cx="1606428" cy="5283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1400" dirty="0">
                <a:latin typeface="Montserrat" pitchFamily="2" charset="0"/>
              </a:rPr>
              <a:t>United States </a:t>
            </a:r>
          </a:p>
        </p:txBody>
      </p:sp>
      <p:sp>
        <p:nvSpPr>
          <p:cNvPr id="14" name="Content Placeholder 2">
            <a:extLst>
              <a:ext uri="{FF2B5EF4-FFF2-40B4-BE49-F238E27FC236}">
                <a16:creationId xmlns:a16="http://schemas.microsoft.com/office/drawing/2014/main" id="{BF36999D-9422-4384-8EFD-D01AB494E277}"/>
              </a:ext>
            </a:extLst>
          </p:cNvPr>
          <p:cNvSpPr txBox="1">
            <a:spLocks/>
          </p:cNvSpPr>
          <p:nvPr/>
        </p:nvSpPr>
        <p:spPr>
          <a:xfrm>
            <a:off x="840881" y="2746465"/>
            <a:ext cx="2432050" cy="3931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sz="1400" dirty="0">
                <a:latin typeface="Montserrat" pitchFamily="2" charset="0"/>
              </a:rPr>
              <a:t>England and Wales </a:t>
            </a:r>
          </a:p>
        </p:txBody>
      </p:sp>
      <p:sp>
        <p:nvSpPr>
          <p:cNvPr id="15" name="Content Placeholder 2">
            <a:extLst>
              <a:ext uri="{FF2B5EF4-FFF2-40B4-BE49-F238E27FC236}">
                <a16:creationId xmlns:a16="http://schemas.microsoft.com/office/drawing/2014/main" id="{371419A6-04A2-431A-AC4F-9037B230EB90}"/>
              </a:ext>
            </a:extLst>
          </p:cNvPr>
          <p:cNvSpPr txBox="1">
            <a:spLocks/>
          </p:cNvSpPr>
          <p:nvPr/>
        </p:nvSpPr>
        <p:spPr>
          <a:xfrm>
            <a:off x="1339356" y="4139455"/>
            <a:ext cx="1485900" cy="3127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sz="1400" dirty="0">
                <a:latin typeface="Montserrat" pitchFamily="2" charset="0"/>
              </a:rPr>
              <a:t>India </a:t>
            </a:r>
          </a:p>
        </p:txBody>
      </p:sp>
      <p:sp>
        <p:nvSpPr>
          <p:cNvPr id="16" name="Content Placeholder 2">
            <a:extLst>
              <a:ext uri="{FF2B5EF4-FFF2-40B4-BE49-F238E27FC236}">
                <a16:creationId xmlns:a16="http://schemas.microsoft.com/office/drawing/2014/main" id="{AFE3E8D3-A3A5-4B8A-9FC8-1C88B12F3398}"/>
              </a:ext>
            </a:extLst>
          </p:cNvPr>
          <p:cNvSpPr txBox="1">
            <a:spLocks/>
          </p:cNvSpPr>
          <p:nvPr/>
        </p:nvSpPr>
        <p:spPr>
          <a:xfrm>
            <a:off x="840881" y="5341871"/>
            <a:ext cx="2336800" cy="400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sz="1400" dirty="0">
                <a:latin typeface="Montserrat" pitchFamily="2" charset="0"/>
              </a:rPr>
              <a:t>Hong Kong </a:t>
            </a:r>
          </a:p>
        </p:txBody>
      </p:sp>
      <p:pic>
        <p:nvPicPr>
          <p:cNvPr id="18" name="Picture 17">
            <a:extLst>
              <a:ext uri="{FF2B5EF4-FFF2-40B4-BE49-F238E27FC236}">
                <a16:creationId xmlns:a16="http://schemas.microsoft.com/office/drawing/2014/main" id="{236B8C7C-A544-45D5-9F6A-E7778AE6E44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485900" y="5671691"/>
            <a:ext cx="1097561" cy="732279"/>
          </a:xfrm>
          <a:prstGeom prst="rect">
            <a:avLst/>
          </a:prstGeom>
        </p:spPr>
      </p:pic>
      <p:pic>
        <p:nvPicPr>
          <p:cNvPr id="21" name="Picture 20">
            <a:extLst>
              <a:ext uri="{FF2B5EF4-FFF2-40B4-BE49-F238E27FC236}">
                <a16:creationId xmlns:a16="http://schemas.microsoft.com/office/drawing/2014/main" id="{A92D3CA8-320A-49BC-9B22-391C6D7FB13B}"/>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492867" y="4448629"/>
            <a:ext cx="1097302" cy="732340"/>
          </a:xfrm>
          <a:prstGeom prst="rect">
            <a:avLst/>
          </a:prstGeom>
        </p:spPr>
      </p:pic>
      <p:pic>
        <p:nvPicPr>
          <p:cNvPr id="23" name="Picture 22">
            <a:extLst>
              <a:ext uri="{FF2B5EF4-FFF2-40B4-BE49-F238E27FC236}">
                <a16:creationId xmlns:a16="http://schemas.microsoft.com/office/drawing/2014/main" id="{EA120D5F-7A2D-4360-BF34-4A6FCBA438FC}"/>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486159" y="3145554"/>
            <a:ext cx="1097302" cy="548651"/>
          </a:xfrm>
          <a:prstGeom prst="rect">
            <a:avLst/>
          </a:prstGeom>
        </p:spPr>
      </p:pic>
      <p:pic>
        <p:nvPicPr>
          <p:cNvPr id="26" name="Picture 25">
            <a:extLst>
              <a:ext uri="{FF2B5EF4-FFF2-40B4-BE49-F238E27FC236}">
                <a16:creationId xmlns:a16="http://schemas.microsoft.com/office/drawing/2014/main" id="{CBB038B3-C154-4957-873A-7628C03505BA}"/>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1470642" y="1607063"/>
            <a:ext cx="1097302" cy="577798"/>
          </a:xfrm>
          <a:prstGeom prst="rect">
            <a:avLst/>
          </a:prstGeom>
        </p:spPr>
      </p:pic>
      <p:cxnSp>
        <p:nvCxnSpPr>
          <p:cNvPr id="29" name="Straight Connector 28">
            <a:extLst>
              <a:ext uri="{FF2B5EF4-FFF2-40B4-BE49-F238E27FC236}">
                <a16:creationId xmlns:a16="http://schemas.microsoft.com/office/drawing/2014/main" id="{7CB1FD6E-FBDD-4850-B01E-B75F8F54F92B}"/>
              </a:ext>
            </a:extLst>
          </p:cNvPr>
          <p:cNvCxnSpPr/>
          <p:nvPr/>
        </p:nvCxnSpPr>
        <p:spPr>
          <a:xfrm flipH="1">
            <a:off x="622300" y="2553351"/>
            <a:ext cx="1117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7E1BF9E-7053-49D9-B99A-62B157C0287A}"/>
              </a:ext>
            </a:extLst>
          </p:cNvPr>
          <p:cNvCxnSpPr/>
          <p:nvPr/>
        </p:nvCxnSpPr>
        <p:spPr>
          <a:xfrm flipH="1">
            <a:off x="622300" y="4106636"/>
            <a:ext cx="1117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3F201EA-24BF-4528-940D-2507CE1DF8C8}"/>
              </a:ext>
            </a:extLst>
          </p:cNvPr>
          <p:cNvCxnSpPr/>
          <p:nvPr/>
        </p:nvCxnSpPr>
        <p:spPr>
          <a:xfrm flipH="1">
            <a:off x="622300" y="5335842"/>
            <a:ext cx="111760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8CCFCC23-35BD-40AA-A005-1BF31B11D028}"/>
              </a:ext>
            </a:extLst>
          </p:cNvPr>
          <p:cNvGrpSpPr/>
          <p:nvPr/>
        </p:nvGrpSpPr>
        <p:grpSpPr>
          <a:xfrm>
            <a:off x="0" y="6369685"/>
            <a:ext cx="4102100" cy="489122"/>
            <a:chOff x="0" y="6369685"/>
            <a:chExt cx="4102100" cy="489122"/>
          </a:xfrm>
        </p:grpSpPr>
        <p:sp>
          <p:nvSpPr>
            <p:cNvPr id="24" name="Google Shape;51;p13">
              <a:extLst>
                <a:ext uri="{FF2B5EF4-FFF2-40B4-BE49-F238E27FC236}">
                  <a16:creationId xmlns:a16="http://schemas.microsoft.com/office/drawing/2014/main" id="{89348CA1-43F1-46A1-8B44-4BEDE6C9FA01}"/>
                </a:ext>
              </a:extLst>
            </p:cNvPr>
            <p:cNvSpPr/>
            <p:nvPr/>
          </p:nvSpPr>
          <p:spPr>
            <a:xfrm rot="10800000" flipH="1">
              <a:off x="0" y="6369685"/>
              <a:ext cx="466060" cy="489122"/>
            </a:xfrm>
            <a:custGeom>
              <a:avLst/>
              <a:gdLst/>
              <a:ahLst/>
              <a:cxnLst/>
              <a:rect l="l" t="t" r="r" b="b"/>
              <a:pathLst>
                <a:path w="621414" h="652163" extrusionOk="0">
                  <a:moveTo>
                    <a:pt x="0" y="0"/>
                  </a:moveTo>
                  <a:lnTo>
                    <a:pt x="621414" y="0"/>
                  </a:lnTo>
                  <a:lnTo>
                    <a:pt x="621414" y="516112"/>
                  </a:lnTo>
                  <a:cubicBezTo>
                    <a:pt x="621414" y="591251"/>
                    <a:pt x="560502" y="652163"/>
                    <a:pt x="485363" y="652163"/>
                  </a:cubicBezTo>
                  <a:lnTo>
                    <a:pt x="0" y="652163"/>
                  </a:lnTo>
                  <a:close/>
                </a:path>
              </a:pathLst>
            </a:custGeom>
            <a:solidFill>
              <a:srgbClr val="0037D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37D2"/>
                </a:solidFill>
                <a:latin typeface="Poppins"/>
                <a:ea typeface="Poppins"/>
                <a:cs typeface="Poppins"/>
                <a:sym typeface="Poppins"/>
              </a:endParaRPr>
            </a:p>
          </p:txBody>
        </p:sp>
        <p:sp>
          <p:nvSpPr>
            <p:cNvPr id="25" name="Google Shape;52;p13">
              <a:extLst>
                <a:ext uri="{FF2B5EF4-FFF2-40B4-BE49-F238E27FC236}">
                  <a16:creationId xmlns:a16="http://schemas.microsoft.com/office/drawing/2014/main" id="{1027894C-DC2E-4656-8D9D-DF3991A147D4}"/>
                </a:ext>
              </a:extLst>
            </p:cNvPr>
            <p:cNvSpPr txBox="1"/>
            <p:nvPr/>
          </p:nvSpPr>
          <p:spPr>
            <a:xfrm>
              <a:off x="61694" y="6498829"/>
              <a:ext cx="342672" cy="23083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fld id="{00000000-1234-1234-1234-123412341234}" type="slidenum">
                <a:rPr lang="id" sz="1100" b="1" i="0" u="none" strike="noStrike" cap="none">
                  <a:solidFill>
                    <a:srgbClr val="F2F2F2"/>
                  </a:solidFill>
                  <a:latin typeface="Bricolage Grotesque Medium"/>
                  <a:ea typeface="Bricolage Grotesque Medium"/>
                  <a:cs typeface="Bricolage Grotesque Medium"/>
                  <a:sym typeface="Bricolage Grotesque Medium"/>
                </a:rPr>
                <a:t>3</a:t>
              </a:fld>
              <a:endParaRPr sz="1100" b="1" i="0" u="none" strike="noStrike" cap="none">
                <a:solidFill>
                  <a:srgbClr val="F2F2F2"/>
                </a:solidFill>
                <a:latin typeface="Bricolage Grotesque Medium"/>
                <a:ea typeface="Bricolage Grotesque Medium"/>
                <a:cs typeface="Bricolage Grotesque Medium"/>
                <a:sym typeface="Bricolage Grotesque Medium"/>
              </a:endParaRPr>
            </a:p>
          </p:txBody>
        </p:sp>
        <p:sp>
          <p:nvSpPr>
            <p:cNvPr id="27" name="Google Shape;53;p13">
              <a:extLst>
                <a:ext uri="{FF2B5EF4-FFF2-40B4-BE49-F238E27FC236}">
                  <a16:creationId xmlns:a16="http://schemas.microsoft.com/office/drawing/2014/main" id="{9DFD48AE-92E8-4EB2-82DA-C83D6EE5F0A1}"/>
                </a:ext>
              </a:extLst>
            </p:cNvPr>
            <p:cNvSpPr txBox="1"/>
            <p:nvPr/>
          </p:nvSpPr>
          <p:spPr>
            <a:xfrm>
              <a:off x="571296" y="6511529"/>
              <a:ext cx="3530804" cy="238497"/>
            </a:xfrm>
            <a:prstGeom prst="rect">
              <a:avLst/>
            </a:prstGeom>
            <a:noFill/>
            <a:ln>
              <a:noFill/>
            </a:ln>
          </p:spPr>
          <p:txBody>
            <a:bodyPr spcFirstLastPara="1" wrap="square" lIns="68575" tIns="34275" rIns="68575" bIns="34275" anchor="t" anchorCtr="0">
              <a:spAutoFit/>
            </a:bodyPr>
            <a:lstStyle/>
            <a:p>
              <a:pPr lvl="0" defTabSz="1828800">
                <a:defRPr/>
              </a:pPr>
              <a:r>
                <a:rPr lang="mn-MN" sz="1100" b="1" kern="0" dirty="0">
                  <a:solidFill>
                    <a:srgbClr val="B5BED1"/>
                  </a:solidFill>
                  <a:latin typeface="Montserrat" pitchFamily="2" charset="0"/>
                  <a:ea typeface="Roboto" panose="02000000000000000000" pitchFamily="2" charset="0"/>
                  <a:cs typeface="Arial" panose="020B0604020202020204" pitchFamily="34" charset="0"/>
                </a:rPr>
                <a:t>Гэр бүл, хүүхдийн хэргийн шүүх</a:t>
              </a:r>
            </a:p>
          </p:txBody>
        </p:sp>
      </p:grpSp>
      <p:sp>
        <p:nvSpPr>
          <p:cNvPr id="33" name="Rectangle 32">
            <a:extLst>
              <a:ext uri="{FF2B5EF4-FFF2-40B4-BE49-F238E27FC236}">
                <a16:creationId xmlns:a16="http://schemas.microsoft.com/office/drawing/2014/main" id="{032257E4-CF4B-4D32-A965-2A0EE7C1F8A3}"/>
              </a:ext>
            </a:extLst>
          </p:cNvPr>
          <p:cNvSpPr/>
          <p:nvPr/>
        </p:nvSpPr>
        <p:spPr>
          <a:xfrm flipV="1">
            <a:off x="0" y="266698"/>
            <a:ext cx="247650" cy="761999"/>
          </a:xfrm>
          <a:prstGeom prst="rect">
            <a:avLst/>
          </a:prstGeom>
          <a:solidFill>
            <a:srgbClr val="0037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Google Shape;743;p31">
            <a:extLst>
              <a:ext uri="{FF2B5EF4-FFF2-40B4-BE49-F238E27FC236}">
                <a16:creationId xmlns:a16="http://schemas.microsoft.com/office/drawing/2014/main" id="{D38BD019-7C49-4B92-B98F-C404E72487CE}"/>
              </a:ext>
            </a:extLst>
          </p:cNvPr>
          <p:cNvSpPr txBox="1"/>
          <p:nvPr/>
        </p:nvSpPr>
        <p:spPr>
          <a:xfrm>
            <a:off x="546100" y="359171"/>
            <a:ext cx="4438955" cy="577051"/>
          </a:xfrm>
          <a:prstGeom prst="rect">
            <a:avLst/>
          </a:prstGeom>
          <a:noFill/>
          <a:ln>
            <a:noFill/>
          </a:ln>
        </p:spPr>
        <p:txBody>
          <a:bodyPr spcFirstLastPara="1" wrap="square" lIns="68575" tIns="34275" rIns="68575" bIns="34275" anchor="t" anchorCtr="0">
            <a:spAutoFit/>
          </a:bodyPr>
          <a:lstStyle/>
          <a:p>
            <a:pPr marL="0" marR="0" lvl="0" indent="0" rtl="0">
              <a:spcBef>
                <a:spcPts val="0"/>
              </a:spcBef>
              <a:spcAft>
                <a:spcPts val="0"/>
              </a:spcAft>
              <a:buNone/>
            </a:pPr>
            <a:r>
              <a:rPr lang="mn-MN" sz="3300" b="1" dirty="0">
                <a:solidFill>
                  <a:srgbClr val="262626"/>
                </a:solidFill>
                <a:latin typeface="Bricolage Grotesque Medium"/>
                <a:ea typeface="Bricolage Grotesque Medium"/>
                <a:cs typeface="Bricolage Grotesque Medium"/>
                <a:sym typeface="Bricolage Grotesque Medium"/>
              </a:rPr>
              <a:t>Үүсэл, хөгжил</a:t>
            </a:r>
            <a:endParaRPr sz="3300" b="1" dirty="0">
              <a:solidFill>
                <a:schemeClr val="accent1"/>
              </a:solidFill>
              <a:latin typeface="Bricolage Grotesque Medium"/>
              <a:ea typeface="Bricolage Grotesque Medium"/>
              <a:cs typeface="Bricolage Grotesque Medium"/>
              <a:sym typeface="Bricolage Grotesque Medium"/>
            </a:endParaRPr>
          </a:p>
        </p:txBody>
      </p:sp>
    </p:spTree>
    <p:extLst>
      <p:ext uri="{BB962C8B-B14F-4D97-AF65-F5344CB8AC3E}">
        <p14:creationId xmlns:p14="http://schemas.microsoft.com/office/powerpoint/2010/main" val="38635898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0ED0BBD3-E47D-4F44-A9E5-7EB1E77914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6" name="Google Shape;698;p30">
            <a:extLst>
              <a:ext uri="{FF2B5EF4-FFF2-40B4-BE49-F238E27FC236}">
                <a16:creationId xmlns:a16="http://schemas.microsoft.com/office/drawing/2014/main" id="{BAC31749-349F-4AE0-B035-C58DAEDE8DAF}"/>
              </a:ext>
            </a:extLst>
          </p:cNvPr>
          <p:cNvSpPr/>
          <p:nvPr/>
        </p:nvSpPr>
        <p:spPr>
          <a:xfrm flipH="1">
            <a:off x="1097946" y="1496318"/>
            <a:ext cx="1411385" cy="1142598"/>
          </a:xfrm>
          <a:prstGeom prst="roundRect">
            <a:avLst>
              <a:gd name="adj" fmla="val 6981"/>
            </a:avLst>
          </a:prstGeom>
          <a:solidFill>
            <a:srgbClr val="0037D2"/>
          </a:solidFill>
          <a:ln w="9525" cap="flat" cmpd="sng">
            <a:solidFill>
              <a:schemeClr val="accent1"/>
            </a:solidFill>
            <a:prstDash val="solid"/>
            <a:miter lim="800000"/>
            <a:headEnd type="none" w="sm" len="sm"/>
            <a:tailEnd type="none" w="sm" len="sm"/>
          </a:ln>
          <a:effectLst>
            <a:outerShdw blurRad="1016000" dist="381000" dir="2100000" sx="90000" sy="90000" algn="tl" rotWithShape="0">
              <a:srgbClr val="000000">
                <a:alpha val="9803"/>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Poppins"/>
              <a:ea typeface="Poppins"/>
              <a:cs typeface="Poppins"/>
              <a:sym typeface="Poppins"/>
            </a:endParaRPr>
          </a:p>
        </p:txBody>
      </p:sp>
      <p:sp>
        <p:nvSpPr>
          <p:cNvPr id="28" name="Google Shape;698;p30">
            <a:extLst>
              <a:ext uri="{FF2B5EF4-FFF2-40B4-BE49-F238E27FC236}">
                <a16:creationId xmlns:a16="http://schemas.microsoft.com/office/drawing/2014/main" id="{14753238-0986-4CCE-84C9-49FBD97CC165}"/>
              </a:ext>
            </a:extLst>
          </p:cNvPr>
          <p:cNvSpPr/>
          <p:nvPr/>
        </p:nvSpPr>
        <p:spPr>
          <a:xfrm flipH="1">
            <a:off x="2588727" y="1496318"/>
            <a:ext cx="8460272" cy="1142598"/>
          </a:xfrm>
          <a:prstGeom prst="roundRect">
            <a:avLst>
              <a:gd name="adj" fmla="val 6981"/>
            </a:avLst>
          </a:prstGeom>
          <a:solidFill>
            <a:srgbClr val="0037D2"/>
          </a:solidFill>
          <a:ln w="9525" cap="flat" cmpd="sng">
            <a:solidFill>
              <a:schemeClr val="accent1"/>
            </a:solidFill>
            <a:prstDash val="solid"/>
            <a:miter lim="800000"/>
            <a:headEnd type="none" w="sm" len="sm"/>
            <a:tailEnd type="none" w="sm" len="sm"/>
          </a:ln>
          <a:effectLst>
            <a:outerShdw blurRad="1016000" dist="381000" dir="2100000" sx="90000" sy="90000" algn="tl" rotWithShape="0">
              <a:srgbClr val="000000">
                <a:alpha val="9803"/>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Poppins"/>
              <a:ea typeface="Poppins"/>
              <a:cs typeface="Poppins"/>
              <a:sym typeface="Poppins"/>
            </a:endParaRPr>
          </a:p>
        </p:txBody>
      </p:sp>
      <p:sp>
        <p:nvSpPr>
          <p:cNvPr id="29" name="Google Shape;698;p30">
            <a:extLst>
              <a:ext uri="{FF2B5EF4-FFF2-40B4-BE49-F238E27FC236}">
                <a16:creationId xmlns:a16="http://schemas.microsoft.com/office/drawing/2014/main" id="{468D0158-DE11-452B-97EF-83264EB981EF}"/>
              </a:ext>
            </a:extLst>
          </p:cNvPr>
          <p:cNvSpPr/>
          <p:nvPr/>
        </p:nvSpPr>
        <p:spPr>
          <a:xfrm flipH="1">
            <a:off x="1097946" y="2731115"/>
            <a:ext cx="1411385" cy="1142598"/>
          </a:xfrm>
          <a:prstGeom prst="roundRect">
            <a:avLst>
              <a:gd name="adj" fmla="val 6981"/>
            </a:avLst>
          </a:prstGeom>
          <a:solidFill>
            <a:srgbClr val="0037D2"/>
          </a:solidFill>
          <a:ln w="9525" cap="flat" cmpd="sng">
            <a:solidFill>
              <a:schemeClr val="accent1"/>
            </a:solidFill>
            <a:prstDash val="solid"/>
            <a:miter lim="800000"/>
            <a:headEnd type="none" w="sm" len="sm"/>
            <a:tailEnd type="none" w="sm" len="sm"/>
          </a:ln>
          <a:effectLst>
            <a:outerShdw blurRad="1016000" dist="381000" dir="2100000" sx="90000" sy="90000" algn="tl" rotWithShape="0">
              <a:srgbClr val="000000">
                <a:alpha val="9803"/>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Poppins"/>
              <a:ea typeface="Poppins"/>
              <a:cs typeface="Poppins"/>
              <a:sym typeface="Poppins"/>
            </a:endParaRPr>
          </a:p>
        </p:txBody>
      </p:sp>
      <p:sp>
        <p:nvSpPr>
          <p:cNvPr id="36" name="Google Shape;698;p30">
            <a:extLst>
              <a:ext uri="{FF2B5EF4-FFF2-40B4-BE49-F238E27FC236}">
                <a16:creationId xmlns:a16="http://schemas.microsoft.com/office/drawing/2014/main" id="{108C6849-B9AA-46E9-AE9B-9E5887A61BC6}"/>
              </a:ext>
            </a:extLst>
          </p:cNvPr>
          <p:cNvSpPr/>
          <p:nvPr/>
        </p:nvSpPr>
        <p:spPr>
          <a:xfrm flipH="1">
            <a:off x="2588727" y="2731115"/>
            <a:ext cx="8460272" cy="1142598"/>
          </a:xfrm>
          <a:prstGeom prst="roundRect">
            <a:avLst>
              <a:gd name="adj" fmla="val 6981"/>
            </a:avLst>
          </a:prstGeom>
          <a:solidFill>
            <a:srgbClr val="0037D2"/>
          </a:solidFill>
          <a:ln w="9525" cap="flat" cmpd="sng">
            <a:solidFill>
              <a:schemeClr val="accent1"/>
            </a:solidFill>
            <a:prstDash val="solid"/>
            <a:miter lim="800000"/>
            <a:headEnd type="none" w="sm" len="sm"/>
            <a:tailEnd type="none" w="sm" len="sm"/>
          </a:ln>
          <a:effectLst>
            <a:outerShdw blurRad="1016000" dist="381000" dir="2100000" sx="90000" sy="90000" algn="tl" rotWithShape="0">
              <a:srgbClr val="000000">
                <a:alpha val="9803"/>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Poppins"/>
              <a:ea typeface="Poppins"/>
              <a:cs typeface="Poppins"/>
              <a:sym typeface="Poppins"/>
            </a:endParaRPr>
          </a:p>
        </p:txBody>
      </p:sp>
      <p:sp>
        <p:nvSpPr>
          <p:cNvPr id="37" name="Google Shape;698;p30">
            <a:extLst>
              <a:ext uri="{FF2B5EF4-FFF2-40B4-BE49-F238E27FC236}">
                <a16:creationId xmlns:a16="http://schemas.microsoft.com/office/drawing/2014/main" id="{41F80C9D-67D8-42F2-ACB4-4EE30D704DD5}"/>
              </a:ext>
            </a:extLst>
          </p:cNvPr>
          <p:cNvSpPr/>
          <p:nvPr/>
        </p:nvSpPr>
        <p:spPr>
          <a:xfrm flipH="1">
            <a:off x="1097945" y="3991578"/>
            <a:ext cx="1411385" cy="1856772"/>
          </a:xfrm>
          <a:prstGeom prst="roundRect">
            <a:avLst>
              <a:gd name="adj" fmla="val 6981"/>
            </a:avLst>
          </a:prstGeom>
          <a:solidFill>
            <a:srgbClr val="0037D2"/>
          </a:solidFill>
          <a:ln w="9525" cap="flat" cmpd="sng">
            <a:solidFill>
              <a:schemeClr val="accent1"/>
            </a:solidFill>
            <a:prstDash val="solid"/>
            <a:miter lim="800000"/>
            <a:headEnd type="none" w="sm" len="sm"/>
            <a:tailEnd type="none" w="sm" len="sm"/>
          </a:ln>
          <a:effectLst>
            <a:outerShdw blurRad="1016000" dist="381000" dir="2100000" sx="90000" sy="90000" algn="tl" rotWithShape="0">
              <a:srgbClr val="000000">
                <a:alpha val="9803"/>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Poppins"/>
              <a:ea typeface="Poppins"/>
              <a:cs typeface="Poppins"/>
              <a:sym typeface="Poppins"/>
            </a:endParaRPr>
          </a:p>
        </p:txBody>
      </p:sp>
      <p:sp>
        <p:nvSpPr>
          <p:cNvPr id="38" name="Google Shape;698;p30">
            <a:extLst>
              <a:ext uri="{FF2B5EF4-FFF2-40B4-BE49-F238E27FC236}">
                <a16:creationId xmlns:a16="http://schemas.microsoft.com/office/drawing/2014/main" id="{D09B3C8C-5CE0-45E5-B76C-5F14882DDE0D}"/>
              </a:ext>
            </a:extLst>
          </p:cNvPr>
          <p:cNvSpPr/>
          <p:nvPr/>
        </p:nvSpPr>
        <p:spPr>
          <a:xfrm flipH="1">
            <a:off x="2588726" y="3991578"/>
            <a:ext cx="8460272" cy="1856772"/>
          </a:xfrm>
          <a:prstGeom prst="roundRect">
            <a:avLst>
              <a:gd name="adj" fmla="val 6981"/>
            </a:avLst>
          </a:prstGeom>
          <a:solidFill>
            <a:srgbClr val="0037D2"/>
          </a:solidFill>
          <a:ln w="9525" cap="flat" cmpd="sng">
            <a:solidFill>
              <a:schemeClr val="accent1"/>
            </a:solidFill>
            <a:prstDash val="solid"/>
            <a:miter lim="800000"/>
            <a:headEnd type="none" w="sm" len="sm"/>
            <a:tailEnd type="none" w="sm" len="sm"/>
          </a:ln>
          <a:effectLst>
            <a:outerShdw blurRad="1016000" dist="381000" dir="2100000" sx="90000" sy="90000" algn="tl" rotWithShape="0">
              <a:srgbClr val="000000">
                <a:alpha val="9803"/>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Poppins"/>
              <a:ea typeface="Poppins"/>
              <a:cs typeface="Poppins"/>
              <a:sym typeface="Poppins"/>
            </a:endParaRPr>
          </a:p>
        </p:txBody>
      </p:sp>
      <p:grpSp>
        <p:nvGrpSpPr>
          <p:cNvPr id="30" name="Group 29">
            <a:extLst>
              <a:ext uri="{FF2B5EF4-FFF2-40B4-BE49-F238E27FC236}">
                <a16:creationId xmlns:a16="http://schemas.microsoft.com/office/drawing/2014/main" id="{08BE27E3-3BAB-4C10-85DC-DE163EA405B1}"/>
              </a:ext>
            </a:extLst>
          </p:cNvPr>
          <p:cNvGrpSpPr/>
          <p:nvPr/>
        </p:nvGrpSpPr>
        <p:grpSpPr>
          <a:xfrm>
            <a:off x="0" y="6369685"/>
            <a:ext cx="4102100" cy="489122"/>
            <a:chOff x="0" y="6369685"/>
            <a:chExt cx="4102100" cy="489122"/>
          </a:xfrm>
        </p:grpSpPr>
        <p:sp>
          <p:nvSpPr>
            <p:cNvPr id="31" name="Google Shape;51;p13">
              <a:extLst>
                <a:ext uri="{FF2B5EF4-FFF2-40B4-BE49-F238E27FC236}">
                  <a16:creationId xmlns:a16="http://schemas.microsoft.com/office/drawing/2014/main" id="{744DBD14-01E7-4D38-AA4E-417FC8F7A67D}"/>
                </a:ext>
              </a:extLst>
            </p:cNvPr>
            <p:cNvSpPr/>
            <p:nvPr/>
          </p:nvSpPr>
          <p:spPr>
            <a:xfrm rot="10800000" flipH="1">
              <a:off x="0" y="6369685"/>
              <a:ext cx="466060" cy="489122"/>
            </a:xfrm>
            <a:custGeom>
              <a:avLst/>
              <a:gdLst/>
              <a:ahLst/>
              <a:cxnLst/>
              <a:rect l="l" t="t" r="r" b="b"/>
              <a:pathLst>
                <a:path w="621414" h="652163" extrusionOk="0">
                  <a:moveTo>
                    <a:pt x="0" y="0"/>
                  </a:moveTo>
                  <a:lnTo>
                    <a:pt x="621414" y="0"/>
                  </a:lnTo>
                  <a:lnTo>
                    <a:pt x="621414" y="516112"/>
                  </a:lnTo>
                  <a:cubicBezTo>
                    <a:pt x="621414" y="591251"/>
                    <a:pt x="560502" y="652163"/>
                    <a:pt x="485363" y="652163"/>
                  </a:cubicBezTo>
                  <a:lnTo>
                    <a:pt x="0" y="652163"/>
                  </a:lnTo>
                  <a:close/>
                </a:path>
              </a:pathLst>
            </a:custGeom>
            <a:solidFill>
              <a:srgbClr val="0037D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37D2"/>
                </a:solidFill>
                <a:latin typeface="Poppins"/>
                <a:ea typeface="Poppins"/>
                <a:cs typeface="Poppins"/>
                <a:sym typeface="Poppins"/>
              </a:endParaRPr>
            </a:p>
          </p:txBody>
        </p:sp>
        <p:sp>
          <p:nvSpPr>
            <p:cNvPr id="32" name="Google Shape;52;p13">
              <a:extLst>
                <a:ext uri="{FF2B5EF4-FFF2-40B4-BE49-F238E27FC236}">
                  <a16:creationId xmlns:a16="http://schemas.microsoft.com/office/drawing/2014/main" id="{F619C209-3037-46E6-8467-D4ABC1407794}"/>
                </a:ext>
              </a:extLst>
            </p:cNvPr>
            <p:cNvSpPr txBox="1"/>
            <p:nvPr/>
          </p:nvSpPr>
          <p:spPr>
            <a:xfrm>
              <a:off x="61694" y="6498829"/>
              <a:ext cx="342672" cy="23083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fld id="{00000000-1234-1234-1234-123412341234}" type="slidenum">
                <a:rPr lang="id" sz="1100" b="1" i="0" u="none" strike="noStrike" cap="none">
                  <a:solidFill>
                    <a:srgbClr val="F2F2F2"/>
                  </a:solidFill>
                  <a:latin typeface="Bricolage Grotesque Medium"/>
                  <a:ea typeface="Bricolage Grotesque Medium"/>
                  <a:cs typeface="Bricolage Grotesque Medium"/>
                  <a:sym typeface="Bricolage Grotesque Medium"/>
                </a:rPr>
                <a:t>4</a:t>
              </a:fld>
              <a:endParaRPr sz="1100" b="1" i="0" u="none" strike="noStrike" cap="none">
                <a:solidFill>
                  <a:srgbClr val="F2F2F2"/>
                </a:solidFill>
                <a:latin typeface="Bricolage Grotesque Medium"/>
                <a:ea typeface="Bricolage Grotesque Medium"/>
                <a:cs typeface="Bricolage Grotesque Medium"/>
                <a:sym typeface="Bricolage Grotesque Medium"/>
              </a:endParaRPr>
            </a:p>
          </p:txBody>
        </p:sp>
        <p:sp>
          <p:nvSpPr>
            <p:cNvPr id="33" name="Google Shape;53;p13">
              <a:extLst>
                <a:ext uri="{FF2B5EF4-FFF2-40B4-BE49-F238E27FC236}">
                  <a16:creationId xmlns:a16="http://schemas.microsoft.com/office/drawing/2014/main" id="{40412B48-157E-447D-8273-99FC108394A3}"/>
                </a:ext>
              </a:extLst>
            </p:cNvPr>
            <p:cNvSpPr txBox="1"/>
            <p:nvPr/>
          </p:nvSpPr>
          <p:spPr>
            <a:xfrm>
              <a:off x="571296" y="6511529"/>
              <a:ext cx="3530804" cy="238497"/>
            </a:xfrm>
            <a:prstGeom prst="rect">
              <a:avLst/>
            </a:prstGeom>
            <a:noFill/>
            <a:ln>
              <a:noFill/>
            </a:ln>
          </p:spPr>
          <p:txBody>
            <a:bodyPr spcFirstLastPara="1" wrap="square" lIns="68575" tIns="34275" rIns="68575" bIns="34275" anchor="t" anchorCtr="0">
              <a:spAutoFit/>
            </a:bodyPr>
            <a:lstStyle/>
            <a:p>
              <a:pPr lvl="0" defTabSz="1828800">
                <a:defRPr/>
              </a:pPr>
              <a:r>
                <a:rPr lang="mn-MN" sz="1100" b="1" kern="0" dirty="0">
                  <a:solidFill>
                    <a:srgbClr val="B5BED1"/>
                  </a:solidFill>
                  <a:latin typeface="Montserrat" pitchFamily="2" charset="0"/>
                  <a:ea typeface="Roboto" panose="02000000000000000000" pitchFamily="2" charset="0"/>
                  <a:cs typeface="Arial" panose="020B0604020202020204" pitchFamily="34" charset="0"/>
                </a:rPr>
                <a:t>Гэр бүл, хүүхдийн хэргийн шүүх</a:t>
              </a:r>
            </a:p>
          </p:txBody>
        </p:sp>
      </p:grpSp>
      <p:sp>
        <p:nvSpPr>
          <p:cNvPr id="34" name="Rectangle 33">
            <a:extLst>
              <a:ext uri="{FF2B5EF4-FFF2-40B4-BE49-F238E27FC236}">
                <a16:creationId xmlns:a16="http://schemas.microsoft.com/office/drawing/2014/main" id="{57C27B38-9C7F-477A-8D28-35487393B1E6}"/>
              </a:ext>
            </a:extLst>
          </p:cNvPr>
          <p:cNvSpPr/>
          <p:nvPr/>
        </p:nvSpPr>
        <p:spPr>
          <a:xfrm flipV="1">
            <a:off x="0" y="266698"/>
            <a:ext cx="247650" cy="761999"/>
          </a:xfrm>
          <a:prstGeom prst="rect">
            <a:avLst/>
          </a:prstGeom>
          <a:solidFill>
            <a:srgbClr val="0037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Google Shape;743;p31">
            <a:extLst>
              <a:ext uri="{FF2B5EF4-FFF2-40B4-BE49-F238E27FC236}">
                <a16:creationId xmlns:a16="http://schemas.microsoft.com/office/drawing/2014/main" id="{8D78486E-B48A-4E6F-8AA5-493CCA4C821C}"/>
              </a:ext>
            </a:extLst>
          </p:cNvPr>
          <p:cNvSpPr txBox="1"/>
          <p:nvPr/>
        </p:nvSpPr>
        <p:spPr>
          <a:xfrm>
            <a:off x="546100" y="359171"/>
            <a:ext cx="6676821" cy="623217"/>
          </a:xfrm>
          <a:prstGeom prst="rect">
            <a:avLst/>
          </a:prstGeom>
          <a:noFill/>
          <a:ln>
            <a:noFill/>
          </a:ln>
        </p:spPr>
        <p:txBody>
          <a:bodyPr spcFirstLastPara="1" wrap="square" lIns="68575" tIns="34275" rIns="68575" bIns="34275" anchor="t" anchorCtr="0">
            <a:spAutoFit/>
          </a:bodyPr>
          <a:lstStyle/>
          <a:p>
            <a:pPr lvl="0"/>
            <a:r>
              <a:rPr lang="en-US" sz="3600" b="1" dirty="0">
                <a:latin typeface="Bricolage Grotesque Medium" panose="020B0604020202020204" charset="0"/>
                <a:cs typeface="Bricolage Grotesque Medium" panose="020B0604020202020204" charset="0"/>
              </a:rPr>
              <a:t>Expansion and development</a:t>
            </a:r>
            <a:endParaRPr sz="3300" b="1" dirty="0">
              <a:solidFill>
                <a:schemeClr val="accent1"/>
              </a:solidFill>
              <a:latin typeface="Bricolage Grotesque Medium" panose="020B0604020202020204" charset="0"/>
              <a:ea typeface="Bricolage Grotesque Medium"/>
              <a:cs typeface="Bricolage Grotesque Medium" panose="020B0604020202020204" charset="0"/>
              <a:sym typeface="Bricolage Grotesque Medium"/>
            </a:endParaRPr>
          </a:p>
        </p:txBody>
      </p:sp>
      <p:sp>
        <p:nvSpPr>
          <p:cNvPr id="6" name="Rectangle 5">
            <a:extLst>
              <a:ext uri="{FF2B5EF4-FFF2-40B4-BE49-F238E27FC236}">
                <a16:creationId xmlns:a16="http://schemas.microsoft.com/office/drawing/2014/main" id="{36891160-E9E9-42D4-AA50-14029020A4BB}"/>
              </a:ext>
            </a:extLst>
          </p:cNvPr>
          <p:cNvSpPr/>
          <p:nvPr/>
        </p:nvSpPr>
        <p:spPr>
          <a:xfrm>
            <a:off x="2774950" y="1894737"/>
            <a:ext cx="7635875" cy="646331"/>
          </a:xfrm>
          <a:prstGeom prst="rect">
            <a:avLst/>
          </a:prstGeom>
        </p:spPr>
        <p:txBody>
          <a:bodyPr wrap="square">
            <a:spAutoFit/>
          </a:bodyPr>
          <a:lstStyle/>
          <a:p>
            <a:r>
              <a:rPr lang="en-US" b="1" dirty="0">
                <a:solidFill>
                  <a:schemeClr val="bg1"/>
                </a:solidFill>
                <a:latin typeface="Montserrat" pitchFamily="2" charset="0"/>
              </a:rPr>
              <a:t>criminal nonsupport, juvenile delinquency, and divorce</a:t>
            </a:r>
          </a:p>
          <a:p>
            <a:endParaRPr lang="en-US" b="1" dirty="0">
              <a:solidFill>
                <a:schemeClr val="bg1"/>
              </a:solidFill>
              <a:latin typeface="Montserrat" pitchFamily="2" charset="0"/>
            </a:endParaRPr>
          </a:p>
        </p:txBody>
      </p:sp>
      <p:sp>
        <p:nvSpPr>
          <p:cNvPr id="27" name="Rectangle 26">
            <a:extLst>
              <a:ext uri="{FF2B5EF4-FFF2-40B4-BE49-F238E27FC236}">
                <a16:creationId xmlns:a16="http://schemas.microsoft.com/office/drawing/2014/main" id="{AF827320-1BF9-4C56-9B98-385460D064F7}"/>
              </a:ext>
            </a:extLst>
          </p:cNvPr>
          <p:cNvSpPr/>
          <p:nvPr/>
        </p:nvSpPr>
        <p:spPr>
          <a:xfrm>
            <a:off x="1018825" y="1919279"/>
            <a:ext cx="1575903" cy="369332"/>
          </a:xfrm>
          <a:prstGeom prst="rect">
            <a:avLst/>
          </a:prstGeom>
        </p:spPr>
        <p:txBody>
          <a:bodyPr wrap="square">
            <a:spAutoFit/>
          </a:bodyPr>
          <a:lstStyle/>
          <a:p>
            <a:pPr algn="ctr"/>
            <a:r>
              <a:rPr lang="en-US" b="1" dirty="0">
                <a:solidFill>
                  <a:schemeClr val="bg1"/>
                </a:solidFill>
                <a:latin typeface="Montserrat" pitchFamily="2" charset="0"/>
              </a:rPr>
              <a:t>1910-1920</a:t>
            </a:r>
            <a:endParaRPr lang="en-US" sz="2800" b="1" dirty="0">
              <a:solidFill>
                <a:schemeClr val="bg1"/>
              </a:solidFill>
              <a:latin typeface="Montserrat" pitchFamily="2" charset="0"/>
            </a:endParaRPr>
          </a:p>
        </p:txBody>
      </p:sp>
      <p:sp>
        <p:nvSpPr>
          <p:cNvPr id="39" name="Rectangle 38">
            <a:extLst>
              <a:ext uri="{FF2B5EF4-FFF2-40B4-BE49-F238E27FC236}">
                <a16:creationId xmlns:a16="http://schemas.microsoft.com/office/drawing/2014/main" id="{D01205E8-C8B7-40BC-8C8B-E25C58DA7CE4}"/>
              </a:ext>
            </a:extLst>
          </p:cNvPr>
          <p:cNvSpPr/>
          <p:nvPr/>
        </p:nvSpPr>
        <p:spPr>
          <a:xfrm>
            <a:off x="2771775" y="2845289"/>
            <a:ext cx="8153400" cy="923330"/>
          </a:xfrm>
          <a:prstGeom prst="rect">
            <a:avLst/>
          </a:prstGeom>
        </p:spPr>
        <p:txBody>
          <a:bodyPr wrap="square">
            <a:spAutoFit/>
          </a:bodyPr>
          <a:lstStyle/>
          <a:p>
            <a:r>
              <a:rPr lang="en-US" b="1" dirty="0">
                <a:solidFill>
                  <a:schemeClr val="bg1"/>
                </a:solidFill>
                <a:latin typeface="Montserrat" pitchFamily="2" charset="0"/>
              </a:rPr>
              <a:t>New York Children's Court / Separation of process,  confidentiality &amp; privacy, the disuse of due process standards, own nomenclature of legal terms</a:t>
            </a:r>
          </a:p>
        </p:txBody>
      </p:sp>
      <p:sp>
        <p:nvSpPr>
          <p:cNvPr id="40" name="Rectangle 39">
            <a:extLst>
              <a:ext uri="{FF2B5EF4-FFF2-40B4-BE49-F238E27FC236}">
                <a16:creationId xmlns:a16="http://schemas.microsoft.com/office/drawing/2014/main" id="{842D7807-A9A9-4EE8-8E97-1BAE25A6A695}"/>
              </a:ext>
            </a:extLst>
          </p:cNvPr>
          <p:cNvSpPr/>
          <p:nvPr/>
        </p:nvSpPr>
        <p:spPr>
          <a:xfrm>
            <a:off x="2768600" y="4305700"/>
            <a:ext cx="8042275" cy="1200329"/>
          </a:xfrm>
          <a:prstGeom prst="rect">
            <a:avLst/>
          </a:prstGeom>
        </p:spPr>
        <p:txBody>
          <a:bodyPr wrap="square">
            <a:spAutoFit/>
          </a:bodyPr>
          <a:lstStyle/>
          <a:p>
            <a:r>
              <a:rPr lang="en-US" b="1" dirty="0">
                <a:solidFill>
                  <a:schemeClr val="bg1"/>
                </a:solidFill>
                <a:latin typeface="Montserrat" pitchFamily="2" charset="0"/>
              </a:rPr>
              <a:t>The Family Court Act, litigation, assigned counsel, procedural and substantive safeguards, appeal of adverse decisions, rule of evidence/ termination of parental rights, economic responsibility of parents, juvenile justice, domestic violence</a:t>
            </a:r>
          </a:p>
        </p:txBody>
      </p:sp>
      <p:sp>
        <p:nvSpPr>
          <p:cNvPr id="41" name="Rectangle 40">
            <a:extLst>
              <a:ext uri="{FF2B5EF4-FFF2-40B4-BE49-F238E27FC236}">
                <a16:creationId xmlns:a16="http://schemas.microsoft.com/office/drawing/2014/main" id="{356A7007-2170-421B-B162-A99B6F2F52A8}"/>
              </a:ext>
            </a:extLst>
          </p:cNvPr>
          <p:cNvSpPr/>
          <p:nvPr/>
        </p:nvSpPr>
        <p:spPr>
          <a:xfrm>
            <a:off x="1018825" y="3130893"/>
            <a:ext cx="1575903" cy="369332"/>
          </a:xfrm>
          <a:prstGeom prst="rect">
            <a:avLst/>
          </a:prstGeom>
        </p:spPr>
        <p:txBody>
          <a:bodyPr wrap="square">
            <a:spAutoFit/>
          </a:bodyPr>
          <a:lstStyle/>
          <a:p>
            <a:pPr algn="ctr"/>
            <a:r>
              <a:rPr lang="en-US" b="1" dirty="0">
                <a:solidFill>
                  <a:schemeClr val="bg1"/>
                </a:solidFill>
                <a:latin typeface="Montserrat" pitchFamily="2" charset="0"/>
              </a:rPr>
              <a:t>1922</a:t>
            </a:r>
            <a:endParaRPr lang="en-US" sz="2800" b="1" dirty="0">
              <a:solidFill>
                <a:schemeClr val="bg1"/>
              </a:solidFill>
              <a:latin typeface="Montserrat" pitchFamily="2" charset="0"/>
            </a:endParaRPr>
          </a:p>
        </p:txBody>
      </p:sp>
      <p:sp>
        <p:nvSpPr>
          <p:cNvPr id="42" name="Rectangle 41">
            <a:extLst>
              <a:ext uri="{FF2B5EF4-FFF2-40B4-BE49-F238E27FC236}">
                <a16:creationId xmlns:a16="http://schemas.microsoft.com/office/drawing/2014/main" id="{6517CF95-5D35-48DD-8452-75063CB93F47}"/>
              </a:ext>
            </a:extLst>
          </p:cNvPr>
          <p:cNvSpPr/>
          <p:nvPr/>
        </p:nvSpPr>
        <p:spPr>
          <a:xfrm>
            <a:off x="1018825" y="4764407"/>
            <a:ext cx="1575903" cy="369332"/>
          </a:xfrm>
          <a:prstGeom prst="rect">
            <a:avLst/>
          </a:prstGeom>
        </p:spPr>
        <p:txBody>
          <a:bodyPr wrap="square">
            <a:spAutoFit/>
          </a:bodyPr>
          <a:lstStyle/>
          <a:p>
            <a:pPr algn="ctr"/>
            <a:r>
              <a:rPr lang="en-US" b="1" dirty="0">
                <a:solidFill>
                  <a:schemeClr val="bg1"/>
                </a:solidFill>
                <a:latin typeface="Montserrat" pitchFamily="2" charset="0"/>
              </a:rPr>
              <a:t>1962</a:t>
            </a:r>
            <a:endParaRPr lang="en-US" sz="2800" b="1" dirty="0">
              <a:solidFill>
                <a:schemeClr val="bg1"/>
              </a:solidFill>
              <a:latin typeface="Montserrat" pitchFamily="2" charset="0"/>
            </a:endParaRPr>
          </a:p>
        </p:txBody>
      </p:sp>
      <p:pic>
        <p:nvPicPr>
          <p:cNvPr id="21" name="Picture 20">
            <a:extLst>
              <a:ext uri="{FF2B5EF4-FFF2-40B4-BE49-F238E27FC236}">
                <a16:creationId xmlns:a16="http://schemas.microsoft.com/office/drawing/2014/main" id="{EC703A3D-1166-4B18-9D42-A06C07E662E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222921" y="411782"/>
            <a:ext cx="1097302" cy="577798"/>
          </a:xfrm>
          <a:prstGeom prst="rect">
            <a:avLst/>
          </a:prstGeom>
        </p:spPr>
      </p:pic>
    </p:spTree>
    <p:extLst>
      <p:ext uri="{BB962C8B-B14F-4D97-AF65-F5344CB8AC3E}">
        <p14:creationId xmlns:p14="http://schemas.microsoft.com/office/powerpoint/2010/main" val="841703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606;p28">
            <a:extLst>
              <a:ext uri="{FF2B5EF4-FFF2-40B4-BE49-F238E27FC236}">
                <a16:creationId xmlns:a16="http://schemas.microsoft.com/office/drawing/2014/main" id="{DB71AA36-DB51-4F3F-8BE6-9DB320877485}"/>
              </a:ext>
            </a:extLst>
          </p:cNvPr>
          <p:cNvSpPr/>
          <p:nvPr/>
        </p:nvSpPr>
        <p:spPr>
          <a:xfrm flipH="1">
            <a:off x="2272841" y="1794918"/>
            <a:ext cx="7760980" cy="1496448"/>
          </a:xfrm>
          <a:prstGeom prst="roundRect">
            <a:avLst>
              <a:gd name="adj" fmla="val 6981"/>
            </a:avLst>
          </a:prstGeom>
          <a:solidFill>
            <a:schemeClr val="lt1"/>
          </a:solidFill>
          <a:ln w="9525" cap="flat" cmpd="sng">
            <a:solidFill>
              <a:schemeClr val="accent1"/>
            </a:solidFill>
            <a:prstDash val="solid"/>
            <a:miter lim="800000"/>
            <a:headEnd type="none" w="sm" len="sm"/>
            <a:tailEnd type="none" w="sm" len="sm"/>
          </a:ln>
          <a:effectLst>
            <a:outerShdw blurRad="1016000" dist="381000" dir="2100000" sx="90000" sy="90000" algn="tl" rotWithShape="0">
              <a:srgbClr val="000000">
                <a:alpha val="9803"/>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037D2"/>
              </a:solidFill>
              <a:latin typeface="Poppins"/>
              <a:ea typeface="Poppins"/>
              <a:cs typeface="Poppins"/>
              <a:sym typeface="Poppins"/>
            </a:endParaRPr>
          </a:p>
        </p:txBody>
      </p:sp>
      <p:sp>
        <p:nvSpPr>
          <p:cNvPr id="18" name="Google Shape;614;p28">
            <a:extLst>
              <a:ext uri="{FF2B5EF4-FFF2-40B4-BE49-F238E27FC236}">
                <a16:creationId xmlns:a16="http://schemas.microsoft.com/office/drawing/2014/main" id="{54A27701-664A-4990-9939-13384C0FCA24}"/>
              </a:ext>
            </a:extLst>
          </p:cNvPr>
          <p:cNvSpPr/>
          <p:nvPr/>
        </p:nvSpPr>
        <p:spPr>
          <a:xfrm flipH="1">
            <a:off x="2272841" y="3592352"/>
            <a:ext cx="7760980" cy="1496448"/>
          </a:xfrm>
          <a:prstGeom prst="roundRect">
            <a:avLst>
              <a:gd name="adj" fmla="val 6981"/>
            </a:avLst>
          </a:prstGeom>
          <a:solidFill>
            <a:schemeClr val="lt1"/>
          </a:solidFill>
          <a:ln w="9525" cap="flat" cmpd="sng">
            <a:solidFill>
              <a:srgbClr val="7030A0"/>
            </a:solidFill>
            <a:prstDash val="solid"/>
            <a:miter lim="800000"/>
            <a:headEnd type="none" w="sm" len="sm"/>
            <a:tailEnd type="none" w="sm" len="sm"/>
          </a:ln>
          <a:effectLst>
            <a:outerShdw blurRad="1016000" dist="381000" dir="2100000" sx="90000" sy="90000" algn="tl" rotWithShape="0">
              <a:srgbClr val="000000">
                <a:alpha val="9803"/>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Poppins"/>
              <a:ea typeface="Poppins"/>
              <a:cs typeface="Poppins"/>
              <a:sym typeface="Poppins"/>
            </a:endParaRPr>
          </a:p>
        </p:txBody>
      </p:sp>
      <p:sp>
        <p:nvSpPr>
          <p:cNvPr id="8" name="Content Placeholder 2">
            <a:extLst>
              <a:ext uri="{FF2B5EF4-FFF2-40B4-BE49-F238E27FC236}">
                <a16:creationId xmlns:a16="http://schemas.microsoft.com/office/drawing/2014/main" id="{7A495E1D-D765-43D3-87E3-AB890925B4F2}"/>
              </a:ext>
            </a:extLst>
          </p:cNvPr>
          <p:cNvSpPr>
            <a:spLocks noGrp="1"/>
          </p:cNvSpPr>
          <p:nvPr>
            <p:ph idx="1"/>
          </p:nvPr>
        </p:nvSpPr>
        <p:spPr>
          <a:xfrm>
            <a:off x="4755602" y="2309247"/>
            <a:ext cx="5074429" cy="604433"/>
          </a:xfrm>
        </p:spPr>
        <p:txBody>
          <a:bodyPr>
            <a:normAutofit fontScale="92500"/>
          </a:bodyPr>
          <a:lstStyle/>
          <a:p>
            <a:pPr marL="0" indent="0">
              <a:buNone/>
            </a:pPr>
            <a:r>
              <a:rPr lang="mn-MN" dirty="0">
                <a:latin typeface="Montserrat" pitchFamily="2" charset="0"/>
              </a:rPr>
              <a:t>Анхдагч зорилгыг үл мартах</a:t>
            </a:r>
          </a:p>
        </p:txBody>
      </p:sp>
      <p:sp>
        <p:nvSpPr>
          <p:cNvPr id="25" name="Content Placeholder 2">
            <a:extLst>
              <a:ext uri="{FF2B5EF4-FFF2-40B4-BE49-F238E27FC236}">
                <a16:creationId xmlns:a16="http://schemas.microsoft.com/office/drawing/2014/main" id="{7625059E-A05A-4E18-8CC1-A75B79189786}"/>
              </a:ext>
            </a:extLst>
          </p:cNvPr>
          <p:cNvSpPr txBox="1">
            <a:spLocks/>
          </p:cNvSpPr>
          <p:nvPr/>
        </p:nvSpPr>
        <p:spPr>
          <a:xfrm>
            <a:off x="4147230" y="4123026"/>
            <a:ext cx="5682801" cy="5615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mn-MN" dirty="0">
                <a:latin typeface="Montserrat" pitchFamily="2" charset="0"/>
              </a:rPr>
              <a:t>Аажмаар харьяаллыг тэлэх</a:t>
            </a:r>
            <a:endParaRPr lang="en-US" dirty="0">
              <a:latin typeface="Montserrat" pitchFamily="2" charset="0"/>
            </a:endParaRPr>
          </a:p>
        </p:txBody>
      </p:sp>
      <p:grpSp>
        <p:nvGrpSpPr>
          <p:cNvPr id="30" name="Group 29">
            <a:extLst>
              <a:ext uri="{FF2B5EF4-FFF2-40B4-BE49-F238E27FC236}">
                <a16:creationId xmlns:a16="http://schemas.microsoft.com/office/drawing/2014/main" id="{08BE27E3-3BAB-4C10-85DC-DE163EA405B1}"/>
              </a:ext>
            </a:extLst>
          </p:cNvPr>
          <p:cNvGrpSpPr/>
          <p:nvPr/>
        </p:nvGrpSpPr>
        <p:grpSpPr>
          <a:xfrm>
            <a:off x="0" y="6369685"/>
            <a:ext cx="4102100" cy="489122"/>
            <a:chOff x="0" y="6369685"/>
            <a:chExt cx="4102100" cy="489122"/>
          </a:xfrm>
        </p:grpSpPr>
        <p:sp>
          <p:nvSpPr>
            <p:cNvPr id="31" name="Google Shape;51;p13">
              <a:extLst>
                <a:ext uri="{FF2B5EF4-FFF2-40B4-BE49-F238E27FC236}">
                  <a16:creationId xmlns:a16="http://schemas.microsoft.com/office/drawing/2014/main" id="{744DBD14-01E7-4D38-AA4E-417FC8F7A67D}"/>
                </a:ext>
              </a:extLst>
            </p:cNvPr>
            <p:cNvSpPr/>
            <p:nvPr/>
          </p:nvSpPr>
          <p:spPr>
            <a:xfrm rot="10800000" flipH="1">
              <a:off x="0" y="6369685"/>
              <a:ext cx="466060" cy="489122"/>
            </a:xfrm>
            <a:custGeom>
              <a:avLst/>
              <a:gdLst/>
              <a:ahLst/>
              <a:cxnLst/>
              <a:rect l="l" t="t" r="r" b="b"/>
              <a:pathLst>
                <a:path w="621414" h="652163" extrusionOk="0">
                  <a:moveTo>
                    <a:pt x="0" y="0"/>
                  </a:moveTo>
                  <a:lnTo>
                    <a:pt x="621414" y="0"/>
                  </a:lnTo>
                  <a:lnTo>
                    <a:pt x="621414" y="516112"/>
                  </a:lnTo>
                  <a:cubicBezTo>
                    <a:pt x="621414" y="591251"/>
                    <a:pt x="560502" y="652163"/>
                    <a:pt x="485363" y="652163"/>
                  </a:cubicBezTo>
                  <a:lnTo>
                    <a:pt x="0" y="652163"/>
                  </a:lnTo>
                  <a:close/>
                </a:path>
              </a:pathLst>
            </a:custGeom>
            <a:solidFill>
              <a:srgbClr val="0037D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37D2"/>
                </a:solidFill>
                <a:latin typeface="Poppins"/>
                <a:ea typeface="Poppins"/>
                <a:cs typeface="Poppins"/>
                <a:sym typeface="Poppins"/>
              </a:endParaRPr>
            </a:p>
          </p:txBody>
        </p:sp>
        <p:sp>
          <p:nvSpPr>
            <p:cNvPr id="32" name="Google Shape;52;p13">
              <a:extLst>
                <a:ext uri="{FF2B5EF4-FFF2-40B4-BE49-F238E27FC236}">
                  <a16:creationId xmlns:a16="http://schemas.microsoft.com/office/drawing/2014/main" id="{F619C209-3037-46E6-8467-D4ABC1407794}"/>
                </a:ext>
              </a:extLst>
            </p:cNvPr>
            <p:cNvSpPr txBox="1"/>
            <p:nvPr/>
          </p:nvSpPr>
          <p:spPr>
            <a:xfrm>
              <a:off x="61694" y="6498829"/>
              <a:ext cx="342672" cy="23083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fld id="{00000000-1234-1234-1234-123412341234}" type="slidenum">
                <a:rPr lang="id" sz="1100" b="1" i="0" u="none" strike="noStrike" cap="none">
                  <a:solidFill>
                    <a:srgbClr val="F2F2F2"/>
                  </a:solidFill>
                  <a:latin typeface="Bricolage Grotesque Medium"/>
                  <a:ea typeface="Bricolage Grotesque Medium"/>
                  <a:cs typeface="Bricolage Grotesque Medium"/>
                  <a:sym typeface="Bricolage Grotesque Medium"/>
                </a:rPr>
                <a:t>5</a:t>
              </a:fld>
              <a:endParaRPr sz="1100" b="1" i="0" u="none" strike="noStrike" cap="none">
                <a:solidFill>
                  <a:srgbClr val="F2F2F2"/>
                </a:solidFill>
                <a:latin typeface="Bricolage Grotesque Medium"/>
                <a:ea typeface="Bricolage Grotesque Medium"/>
                <a:cs typeface="Bricolage Grotesque Medium"/>
                <a:sym typeface="Bricolage Grotesque Medium"/>
              </a:endParaRPr>
            </a:p>
          </p:txBody>
        </p:sp>
        <p:sp>
          <p:nvSpPr>
            <p:cNvPr id="33" name="Google Shape;53;p13">
              <a:extLst>
                <a:ext uri="{FF2B5EF4-FFF2-40B4-BE49-F238E27FC236}">
                  <a16:creationId xmlns:a16="http://schemas.microsoft.com/office/drawing/2014/main" id="{40412B48-157E-447D-8273-99FC108394A3}"/>
                </a:ext>
              </a:extLst>
            </p:cNvPr>
            <p:cNvSpPr txBox="1"/>
            <p:nvPr/>
          </p:nvSpPr>
          <p:spPr>
            <a:xfrm>
              <a:off x="571296" y="6511529"/>
              <a:ext cx="3530804" cy="238497"/>
            </a:xfrm>
            <a:prstGeom prst="rect">
              <a:avLst/>
            </a:prstGeom>
            <a:noFill/>
            <a:ln>
              <a:noFill/>
            </a:ln>
          </p:spPr>
          <p:txBody>
            <a:bodyPr spcFirstLastPara="1" wrap="square" lIns="68575" tIns="34275" rIns="68575" bIns="34275" anchor="t" anchorCtr="0">
              <a:spAutoFit/>
            </a:bodyPr>
            <a:lstStyle/>
            <a:p>
              <a:pPr lvl="0" defTabSz="1828800">
                <a:defRPr/>
              </a:pPr>
              <a:r>
                <a:rPr lang="mn-MN" sz="1100" b="1" kern="0" dirty="0">
                  <a:solidFill>
                    <a:srgbClr val="B5BED1"/>
                  </a:solidFill>
                  <a:latin typeface="Montserrat" pitchFamily="2" charset="0"/>
                  <a:ea typeface="Roboto" panose="02000000000000000000" pitchFamily="2" charset="0"/>
                  <a:cs typeface="Arial" panose="020B0604020202020204" pitchFamily="34" charset="0"/>
                </a:rPr>
                <a:t>Гэр бүл, хүүхдийн хэргийн шүүх</a:t>
              </a:r>
            </a:p>
          </p:txBody>
        </p:sp>
      </p:grpSp>
      <p:sp>
        <p:nvSpPr>
          <p:cNvPr id="34" name="Rectangle 33">
            <a:extLst>
              <a:ext uri="{FF2B5EF4-FFF2-40B4-BE49-F238E27FC236}">
                <a16:creationId xmlns:a16="http://schemas.microsoft.com/office/drawing/2014/main" id="{57C27B38-9C7F-477A-8D28-35487393B1E6}"/>
              </a:ext>
            </a:extLst>
          </p:cNvPr>
          <p:cNvSpPr/>
          <p:nvPr/>
        </p:nvSpPr>
        <p:spPr>
          <a:xfrm flipV="1">
            <a:off x="0" y="266698"/>
            <a:ext cx="247650" cy="761999"/>
          </a:xfrm>
          <a:prstGeom prst="rect">
            <a:avLst/>
          </a:prstGeom>
          <a:solidFill>
            <a:srgbClr val="0037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Google Shape;743;p31">
            <a:extLst>
              <a:ext uri="{FF2B5EF4-FFF2-40B4-BE49-F238E27FC236}">
                <a16:creationId xmlns:a16="http://schemas.microsoft.com/office/drawing/2014/main" id="{8D78486E-B48A-4E6F-8AA5-493CCA4C821C}"/>
              </a:ext>
            </a:extLst>
          </p:cNvPr>
          <p:cNvSpPr txBox="1"/>
          <p:nvPr/>
        </p:nvSpPr>
        <p:spPr>
          <a:xfrm>
            <a:off x="546100" y="359171"/>
            <a:ext cx="4438955" cy="577051"/>
          </a:xfrm>
          <a:prstGeom prst="rect">
            <a:avLst/>
          </a:prstGeom>
          <a:noFill/>
          <a:ln>
            <a:noFill/>
          </a:ln>
        </p:spPr>
        <p:txBody>
          <a:bodyPr spcFirstLastPara="1" wrap="square" lIns="68575" tIns="34275" rIns="68575" bIns="34275" anchor="t" anchorCtr="0">
            <a:spAutoFit/>
          </a:bodyPr>
          <a:lstStyle/>
          <a:p>
            <a:pPr marL="0" marR="0" lvl="0" indent="0" rtl="0">
              <a:spcBef>
                <a:spcPts val="0"/>
              </a:spcBef>
              <a:spcAft>
                <a:spcPts val="0"/>
              </a:spcAft>
              <a:buNone/>
            </a:pPr>
            <a:r>
              <a:rPr lang="mn-MN" sz="3300" b="1" dirty="0">
                <a:solidFill>
                  <a:srgbClr val="262626"/>
                </a:solidFill>
                <a:latin typeface="Bricolage Grotesque Medium"/>
                <a:ea typeface="Bricolage Grotesque Medium"/>
                <a:cs typeface="Bricolage Grotesque Medium"/>
                <a:sym typeface="Bricolage Grotesque Medium"/>
              </a:rPr>
              <a:t>Хоёр чухал сургамж</a:t>
            </a:r>
            <a:endParaRPr sz="3300" b="1" dirty="0">
              <a:solidFill>
                <a:schemeClr val="accent1"/>
              </a:solidFill>
              <a:latin typeface="Bricolage Grotesque Medium"/>
              <a:ea typeface="Bricolage Grotesque Medium"/>
              <a:cs typeface="Bricolage Grotesque Medium"/>
              <a:sym typeface="Bricolage Grotesque Medium"/>
            </a:endParaRPr>
          </a:p>
        </p:txBody>
      </p:sp>
      <p:pic>
        <p:nvPicPr>
          <p:cNvPr id="3" name="Picture 2">
            <a:extLst>
              <a:ext uri="{FF2B5EF4-FFF2-40B4-BE49-F238E27FC236}">
                <a16:creationId xmlns:a16="http://schemas.microsoft.com/office/drawing/2014/main" id="{13D73EFD-0611-4FEC-A3F2-7551708B8A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6527" y="1844360"/>
            <a:ext cx="1535389" cy="1290867"/>
          </a:xfrm>
          <a:prstGeom prst="rect">
            <a:avLst/>
          </a:prstGeom>
        </p:spPr>
      </p:pic>
      <p:pic>
        <p:nvPicPr>
          <p:cNvPr id="7" name="Picture 6">
            <a:extLst>
              <a:ext uri="{FF2B5EF4-FFF2-40B4-BE49-F238E27FC236}">
                <a16:creationId xmlns:a16="http://schemas.microsoft.com/office/drawing/2014/main" id="{28EC4E08-7A63-43A9-A349-274BB3478A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9079" y="3812072"/>
            <a:ext cx="1198161" cy="1127476"/>
          </a:xfrm>
          <a:prstGeom prst="rect">
            <a:avLst/>
          </a:prstGeom>
        </p:spPr>
      </p:pic>
    </p:spTree>
    <p:extLst>
      <p:ext uri="{BB962C8B-B14F-4D97-AF65-F5344CB8AC3E}">
        <p14:creationId xmlns:p14="http://schemas.microsoft.com/office/powerpoint/2010/main" val="670608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9D5F8F-8741-4D8C-9352-683A66BFF8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Google Shape;698;p30">
            <a:extLst>
              <a:ext uri="{FF2B5EF4-FFF2-40B4-BE49-F238E27FC236}">
                <a16:creationId xmlns:a16="http://schemas.microsoft.com/office/drawing/2014/main" id="{34769A0F-CBB0-40F0-A231-5958BC53C2C5}"/>
              </a:ext>
            </a:extLst>
          </p:cNvPr>
          <p:cNvSpPr/>
          <p:nvPr/>
        </p:nvSpPr>
        <p:spPr>
          <a:xfrm flipH="1">
            <a:off x="1385910" y="2216150"/>
            <a:ext cx="2122098" cy="2625586"/>
          </a:xfrm>
          <a:prstGeom prst="roundRect">
            <a:avLst>
              <a:gd name="adj" fmla="val 6981"/>
            </a:avLst>
          </a:prstGeom>
          <a:solidFill>
            <a:schemeClr val="lt1"/>
          </a:solidFill>
          <a:ln w="9525" cap="flat" cmpd="sng">
            <a:solidFill>
              <a:schemeClr val="accent1"/>
            </a:solidFill>
            <a:prstDash val="solid"/>
            <a:miter lim="800000"/>
            <a:headEnd type="none" w="sm" len="sm"/>
            <a:tailEnd type="none" w="sm" len="sm"/>
          </a:ln>
          <a:effectLst>
            <a:outerShdw blurRad="1016000" dist="381000" dir="2100000" sx="90000" sy="90000" algn="tl" rotWithShape="0">
              <a:srgbClr val="000000">
                <a:alpha val="9803"/>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Poppins"/>
              <a:ea typeface="Poppins"/>
              <a:cs typeface="Poppins"/>
              <a:sym typeface="Poppins"/>
            </a:endParaRPr>
          </a:p>
        </p:txBody>
      </p:sp>
      <p:sp>
        <p:nvSpPr>
          <p:cNvPr id="33" name="Google Shape;712;p30">
            <a:extLst>
              <a:ext uri="{FF2B5EF4-FFF2-40B4-BE49-F238E27FC236}">
                <a16:creationId xmlns:a16="http://schemas.microsoft.com/office/drawing/2014/main" id="{630D6432-D180-4EF2-B1B3-801646DFA52A}"/>
              </a:ext>
            </a:extLst>
          </p:cNvPr>
          <p:cNvSpPr/>
          <p:nvPr/>
        </p:nvSpPr>
        <p:spPr>
          <a:xfrm flipH="1">
            <a:off x="3758060" y="2216150"/>
            <a:ext cx="2122098" cy="2625586"/>
          </a:xfrm>
          <a:prstGeom prst="roundRect">
            <a:avLst>
              <a:gd name="adj" fmla="val 6981"/>
            </a:avLst>
          </a:prstGeom>
          <a:solidFill>
            <a:schemeClr val="lt1"/>
          </a:solidFill>
          <a:ln w="9525" cap="flat" cmpd="sng">
            <a:solidFill>
              <a:srgbClr val="7030A0"/>
            </a:solidFill>
            <a:prstDash val="solid"/>
            <a:miter lim="800000"/>
            <a:headEnd type="none" w="sm" len="sm"/>
            <a:tailEnd type="none" w="sm" len="sm"/>
          </a:ln>
          <a:effectLst>
            <a:outerShdw blurRad="1016000" dist="381000" dir="2100000" sx="90000" sy="90000" algn="tl" rotWithShape="0">
              <a:srgbClr val="000000">
                <a:alpha val="9803"/>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Poppins"/>
              <a:ea typeface="Poppins"/>
              <a:cs typeface="Poppins"/>
              <a:sym typeface="Poppins"/>
            </a:endParaRPr>
          </a:p>
        </p:txBody>
      </p:sp>
      <p:sp>
        <p:nvSpPr>
          <p:cNvPr id="47" name="Google Shape;726;p30">
            <a:extLst>
              <a:ext uri="{FF2B5EF4-FFF2-40B4-BE49-F238E27FC236}">
                <a16:creationId xmlns:a16="http://schemas.microsoft.com/office/drawing/2014/main" id="{5CEA98BA-20EF-44BC-ADA9-A63DB5CD6306}"/>
              </a:ext>
            </a:extLst>
          </p:cNvPr>
          <p:cNvSpPr/>
          <p:nvPr/>
        </p:nvSpPr>
        <p:spPr>
          <a:xfrm flipH="1">
            <a:off x="6130210" y="2216150"/>
            <a:ext cx="2122098" cy="2625586"/>
          </a:xfrm>
          <a:prstGeom prst="roundRect">
            <a:avLst>
              <a:gd name="adj" fmla="val 6981"/>
            </a:avLst>
          </a:prstGeom>
          <a:solidFill>
            <a:schemeClr val="lt1"/>
          </a:solidFill>
          <a:ln w="9525" cap="flat" cmpd="sng">
            <a:solidFill>
              <a:srgbClr val="00B050"/>
            </a:solidFill>
            <a:prstDash val="solid"/>
            <a:miter lim="800000"/>
            <a:headEnd type="none" w="sm" len="sm"/>
            <a:tailEnd type="none" w="sm" len="sm"/>
          </a:ln>
          <a:effectLst>
            <a:outerShdw blurRad="1016000" dist="381000" dir="2100000" sx="90000" sy="90000" algn="tl" rotWithShape="0">
              <a:srgbClr val="000000">
                <a:alpha val="9803"/>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Poppins"/>
              <a:ea typeface="Poppins"/>
              <a:cs typeface="Poppins"/>
              <a:sym typeface="Poppins"/>
            </a:endParaRPr>
          </a:p>
        </p:txBody>
      </p:sp>
      <p:sp>
        <p:nvSpPr>
          <p:cNvPr id="61" name="Google Shape;726;p30">
            <a:extLst>
              <a:ext uri="{FF2B5EF4-FFF2-40B4-BE49-F238E27FC236}">
                <a16:creationId xmlns:a16="http://schemas.microsoft.com/office/drawing/2014/main" id="{E73DF570-13E0-486A-BC71-83121CD25975}"/>
              </a:ext>
            </a:extLst>
          </p:cNvPr>
          <p:cNvSpPr/>
          <p:nvPr/>
        </p:nvSpPr>
        <p:spPr>
          <a:xfrm flipH="1">
            <a:off x="8502360" y="2216150"/>
            <a:ext cx="2122098" cy="2625586"/>
          </a:xfrm>
          <a:prstGeom prst="roundRect">
            <a:avLst>
              <a:gd name="adj" fmla="val 6981"/>
            </a:avLst>
          </a:prstGeom>
          <a:solidFill>
            <a:schemeClr val="lt1"/>
          </a:solidFill>
          <a:ln w="9525" cap="flat" cmpd="sng">
            <a:solidFill>
              <a:srgbClr val="002060"/>
            </a:solidFill>
            <a:prstDash val="solid"/>
            <a:miter lim="800000"/>
            <a:headEnd type="none" w="sm" len="sm"/>
            <a:tailEnd type="none" w="sm" len="sm"/>
          </a:ln>
          <a:effectLst>
            <a:outerShdw blurRad="1016000" dist="381000" dir="2100000" sx="90000" sy="90000" algn="tl" rotWithShape="0">
              <a:srgbClr val="000000">
                <a:alpha val="9803"/>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Poppins"/>
              <a:ea typeface="Poppins"/>
              <a:cs typeface="Poppins"/>
              <a:sym typeface="Poppins"/>
            </a:endParaRPr>
          </a:p>
        </p:txBody>
      </p:sp>
      <p:sp>
        <p:nvSpPr>
          <p:cNvPr id="10" name="Rectangle 9">
            <a:extLst>
              <a:ext uri="{FF2B5EF4-FFF2-40B4-BE49-F238E27FC236}">
                <a16:creationId xmlns:a16="http://schemas.microsoft.com/office/drawing/2014/main" id="{A5866F2E-674D-42F3-898F-CD55B0FAD8E2}"/>
              </a:ext>
            </a:extLst>
          </p:cNvPr>
          <p:cNvSpPr/>
          <p:nvPr/>
        </p:nvSpPr>
        <p:spPr>
          <a:xfrm>
            <a:off x="1300790" y="3359666"/>
            <a:ext cx="2369457" cy="338554"/>
          </a:xfrm>
          <a:prstGeom prst="rect">
            <a:avLst/>
          </a:prstGeom>
        </p:spPr>
        <p:txBody>
          <a:bodyPr wrap="square">
            <a:spAutoFit/>
          </a:bodyPr>
          <a:lstStyle/>
          <a:p>
            <a:pPr algn="ctr"/>
            <a:r>
              <a:rPr lang="en-US" sz="1600" b="1" dirty="0">
                <a:latin typeface="Montserrat" pitchFamily="2" charset="0"/>
              </a:rPr>
              <a:t>CONCEPT</a:t>
            </a:r>
            <a:endParaRPr lang="en-US" sz="2400" b="1" dirty="0">
              <a:solidFill>
                <a:schemeClr val="accent1">
                  <a:lumMod val="50000"/>
                </a:schemeClr>
              </a:solidFill>
              <a:latin typeface="Montserrat" pitchFamily="2" charset="0"/>
            </a:endParaRPr>
          </a:p>
        </p:txBody>
      </p:sp>
      <p:sp>
        <p:nvSpPr>
          <p:cNvPr id="11" name="Rectangle 10">
            <a:extLst>
              <a:ext uri="{FF2B5EF4-FFF2-40B4-BE49-F238E27FC236}">
                <a16:creationId xmlns:a16="http://schemas.microsoft.com/office/drawing/2014/main" id="{F7B58FAA-66EF-4CC8-B16A-E35A8D7241B6}"/>
              </a:ext>
            </a:extLst>
          </p:cNvPr>
          <p:cNvSpPr/>
          <p:nvPr/>
        </p:nvSpPr>
        <p:spPr>
          <a:xfrm>
            <a:off x="3780767" y="3359666"/>
            <a:ext cx="2108200" cy="338554"/>
          </a:xfrm>
          <a:prstGeom prst="rect">
            <a:avLst/>
          </a:prstGeom>
        </p:spPr>
        <p:txBody>
          <a:bodyPr wrap="square">
            <a:spAutoFit/>
          </a:bodyPr>
          <a:lstStyle/>
          <a:p>
            <a:pPr algn="ctr"/>
            <a:r>
              <a:rPr lang="mn-MN" sz="1600" b="1" dirty="0">
                <a:latin typeface="Montserrat" pitchFamily="2" charset="0"/>
              </a:rPr>
              <a:t>JURISDICTION</a:t>
            </a:r>
            <a:endParaRPr lang="en-US" sz="1600" b="1" dirty="0">
              <a:latin typeface="Montserrat" pitchFamily="2" charset="0"/>
            </a:endParaRPr>
          </a:p>
        </p:txBody>
      </p:sp>
      <p:sp>
        <p:nvSpPr>
          <p:cNvPr id="12" name="Rectangle 11">
            <a:extLst>
              <a:ext uri="{FF2B5EF4-FFF2-40B4-BE49-F238E27FC236}">
                <a16:creationId xmlns:a16="http://schemas.microsoft.com/office/drawing/2014/main" id="{799843D7-6549-4C06-9346-54735A98D71F}"/>
              </a:ext>
            </a:extLst>
          </p:cNvPr>
          <p:cNvSpPr/>
          <p:nvPr/>
        </p:nvSpPr>
        <p:spPr>
          <a:xfrm>
            <a:off x="6265260" y="3359666"/>
            <a:ext cx="1890483" cy="338554"/>
          </a:xfrm>
          <a:prstGeom prst="rect">
            <a:avLst/>
          </a:prstGeom>
        </p:spPr>
        <p:txBody>
          <a:bodyPr wrap="square">
            <a:spAutoFit/>
          </a:bodyPr>
          <a:lstStyle/>
          <a:p>
            <a:pPr algn="ctr"/>
            <a:r>
              <a:rPr lang="mn-MN" sz="1600" b="1" dirty="0">
                <a:latin typeface="Montserrat" pitchFamily="2" charset="0"/>
              </a:rPr>
              <a:t>COMPO</a:t>
            </a:r>
            <a:r>
              <a:rPr lang="en-US" sz="1600" b="1" dirty="0">
                <a:latin typeface="Montserrat" pitchFamily="2" charset="0"/>
              </a:rPr>
              <a:t>S</a:t>
            </a:r>
            <a:r>
              <a:rPr lang="mn-MN" sz="1600" b="1" dirty="0">
                <a:latin typeface="Montserrat" pitchFamily="2" charset="0"/>
              </a:rPr>
              <a:t>I</a:t>
            </a:r>
            <a:r>
              <a:rPr lang="en-US" sz="1600" b="1" dirty="0">
                <a:latin typeface="Montserrat" pitchFamily="2" charset="0"/>
              </a:rPr>
              <a:t>T</a:t>
            </a:r>
            <a:r>
              <a:rPr lang="mn-MN" sz="1600" b="1" dirty="0">
                <a:latin typeface="Montserrat" pitchFamily="2" charset="0"/>
              </a:rPr>
              <a:t>ION</a:t>
            </a:r>
            <a:endParaRPr lang="en-US" sz="2400" b="1" dirty="0">
              <a:solidFill>
                <a:schemeClr val="accent1">
                  <a:lumMod val="50000"/>
                </a:schemeClr>
              </a:solidFill>
              <a:latin typeface="Montserrat" pitchFamily="2" charset="0"/>
            </a:endParaRPr>
          </a:p>
        </p:txBody>
      </p:sp>
      <p:sp>
        <p:nvSpPr>
          <p:cNvPr id="13" name="Rectangle 12">
            <a:extLst>
              <a:ext uri="{FF2B5EF4-FFF2-40B4-BE49-F238E27FC236}">
                <a16:creationId xmlns:a16="http://schemas.microsoft.com/office/drawing/2014/main" id="{EE2483C6-6337-4619-8A5F-7083F2E9FA78}"/>
              </a:ext>
            </a:extLst>
          </p:cNvPr>
          <p:cNvSpPr/>
          <p:nvPr/>
        </p:nvSpPr>
        <p:spPr>
          <a:xfrm>
            <a:off x="8652586" y="3359666"/>
            <a:ext cx="1890483" cy="338554"/>
          </a:xfrm>
          <a:prstGeom prst="rect">
            <a:avLst/>
          </a:prstGeom>
        </p:spPr>
        <p:txBody>
          <a:bodyPr wrap="square">
            <a:spAutoFit/>
          </a:bodyPr>
          <a:lstStyle/>
          <a:p>
            <a:pPr algn="ctr"/>
            <a:r>
              <a:rPr lang="mn-MN" sz="1600" b="1" dirty="0">
                <a:latin typeface="Montserrat" pitchFamily="2" charset="0"/>
              </a:rPr>
              <a:t>PROCEEDINGS</a:t>
            </a:r>
            <a:endParaRPr lang="en-US" sz="2400" b="1" dirty="0">
              <a:solidFill>
                <a:schemeClr val="accent1">
                  <a:lumMod val="50000"/>
                </a:schemeClr>
              </a:solidFill>
              <a:latin typeface="Montserrat" pitchFamily="2" charset="0"/>
            </a:endParaRPr>
          </a:p>
        </p:txBody>
      </p:sp>
      <p:grpSp>
        <p:nvGrpSpPr>
          <p:cNvPr id="78" name="Group 77">
            <a:extLst>
              <a:ext uri="{FF2B5EF4-FFF2-40B4-BE49-F238E27FC236}">
                <a16:creationId xmlns:a16="http://schemas.microsoft.com/office/drawing/2014/main" id="{7F173824-52D9-4CD3-8E59-4FD5564753E1}"/>
              </a:ext>
            </a:extLst>
          </p:cNvPr>
          <p:cNvGrpSpPr/>
          <p:nvPr/>
        </p:nvGrpSpPr>
        <p:grpSpPr>
          <a:xfrm>
            <a:off x="0" y="6369685"/>
            <a:ext cx="4102100" cy="489122"/>
            <a:chOff x="0" y="6369685"/>
            <a:chExt cx="4102100" cy="489122"/>
          </a:xfrm>
        </p:grpSpPr>
        <p:sp>
          <p:nvSpPr>
            <p:cNvPr id="79" name="Google Shape;51;p13">
              <a:extLst>
                <a:ext uri="{FF2B5EF4-FFF2-40B4-BE49-F238E27FC236}">
                  <a16:creationId xmlns:a16="http://schemas.microsoft.com/office/drawing/2014/main" id="{437A0D8E-43DA-4943-9DC2-D589EB6A3D8C}"/>
                </a:ext>
              </a:extLst>
            </p:cNvPr>
            <p:cNvSpPr/>
            <p:nvPr/>
          </p:nvSpPr>
          <p:spPr>
            <a:xfrm rot="10800000" flipH="1">
              <a:off x="0" y="6369685"/>
              <a:ext cx="466060" cy="489122"/>
            </a:xfrm>
            <a:custGeom>
              <a:avLst/>
              <a:gdLst/>
              <a:ahLst/>
              <a:cxnLst/>
              <a:rect l="l" t="t" r="r" b="b"/>
              <a:pathLst>
                <a:path w="621414" h="652163" extrusionOk="0">
                  <a:moveTo>
                    <a:pt x="0" y="0"/>
                  </a:moveTo>
                  <a:lnTo>
                    <a:pt x="621414" y="0"/>
                  </a:lnTo>
                  <a:lnTo>
                    <a:pt x="621414" y="516112"/>
                  </a:lnTo>
                  <a:cubicBezTo>
                    <a:pt x="621414" y="591251"/>
                    <a:pt x="560502" y="652163"/>
                    <a:pt x="485363" y="652163"/>
                  </a:cubicBezTo>
                  <a:lnTo>
                    <a:pt x="0" y="652163"/>
                  </a:lnTo>
                  <a:close/>
                </a:path>
              </a:pathLst>
            </a:custGeom>
            <a:solidFill>
              <a:srgbClr val="0037D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37D2"/>
                </a:solidFill>
                <a:latin typeface="Poppins"/>
                <a:ea typeface="Poppins"/>
                <a:cs typeface="Poppins"/>
                <a:sym typeface="Poppins"/>
              </a:endParaRPr>
            </a:p>
          </p:txBody>
        </p:sp>
        <p:sp>
          <p:nvSpPr>
            <p:cNvPr id="80" name="Google Shape;52;p13">
              <a:extLst>
                <a:ext uri="{FF2B5EF4-FFF2-40B4-BE49-F238E27FC236}">
                  <a16:creationId xmlns:a16="http://schemas.microsoft.com/office/drawing/2014/main" id="{03502C8C-0C12-4901-9C4E-0DA94FBE18CC}"/>
                </a:ext>
              </a:extLst>
            </p:cNvPr>
            <p:cNvSpPr txBox="1"/>
            <p:nvPr/>
          </p:nvSpPr>
          <p:spPr>
            <a:xfrm>
              <a:off x="61694" y="6498829"/>
              <a:ext cx="342672" cy="23083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fld id="{00000000-1234-1234-1234-123412341234}" type="slidenum">
                <a:rPr lang="id" sz="1100" b="1" i="0" u="none" strike="noStrike" cap="none">
                  <a:solidFill>
                    <a:srgbClr val="F2F2F2"/>
                  </a:solidFill>
                  <a:latin typeface="Bricolage Grotesque Medium"/>
                  <a:ea typeface="Bricolage Grotesque Medium"/>
                  <a:cs typeface="Bricolage Grotesque Medium"/>
                  <a:sym typeface="Bricolage Grotesque Medium"/>
                </a:rPr>
                <a:t>6</a:t>
              </a:fld>
              <a:endParaRPr sz="1100" b="1" i="0" u="none" strike="noStrike" cap="none">
                <a:solidFill>
                  <a:srgbClr val="F2F2F2"/>
                </a:solidFill>
                <a:latin typeface="Bricolage Grotesque Medium"/>
                <a:ea typeface="Bricolage Grotesque Medium"/>
                <a:cs typeface="Bricolage Grotesque Medium"/>
                <a:sym typeface="Bricolage Grotesque Medium"/>
              </a:endParaRPr>
            </a:p>
          </p:txBody>
        </p:sp>
        <p:sp>
          <p:nvSpPr>
            <p:cNvPr id="81" name="Google Shape;53;p13">
              <a:extLst>
                <a:ext uri="{FF2B5EF4-FFF2-40B4-BE49-F238E27FC236}">
                  <a16:creationId xmlns:a16="http://schemas.microsoft.com/office/drawing/2014/main" id="{5DBEDE86-9CCB-4390-86DC-3E8DEC8E95CF}"/>
                </a:ext>
              </a:extLst>
            </p:cNvPr>
            <p:cNvSpPr txBox="1"/>
            <p:nvPr/>
          </p:nvSpPr>
          <p:spPr>
            <a:xfrm>
              <a:off x="571296" y="6511529"/>
              <a:ext cx="3530804" cy="238497"/>
            </a:xfrm>
            <a:prstGeom prst="rect">
              <a:avLst/>
            </a:prstGeom>
            <a:noFill/>
            <a:ln>
              <a:noFill/>
            </a:ln>
          </p:spPr>
          <p:txBody>
            <a:bodyPr spcFirstLastPara="1" wrap="square" lIns="68575" tIns="34275" rIns="68575" bIns="34275" anchor="t" anchorCtr="0">
              <a:spAutoFit/>
            </a:bodyPr>
            <a:lstStyle/>
            <a:p>
              <a:pPr lvl="0" defTabSz="1828800">
                <a:defRPr/>
              </a:pPr>
              <a:r>
                <a:rPr lang="mn-MN" sz="1100" b="1" kern="0" dirty="0">
                  <a:solidFill>
                    <a:srgbClr val="B5BED1"/>
                  </a:solidFill>
                  <a:latin typeface="Montserrat" pitchFamily="2" charset="0"/>
                  <a:ea typeface="Roboto" panose="02000000000000000000" pitchFamily="2" charset="0"/>
                  <a:cs typeface="Arial" panose="020B0604020202020204" pitchFamily="34" charset="0"/>
                </a:rPr>
                <a:t>Гэр бүл, хүүхдийн хэргийн шүүх</a:t>
              </a:r>
            </a:p>
          </p:txBody>
        </p:sp>
      </p:grpSp>
      <p:sp>
        <p:nvSpPr>
          <p:cNvPr id="84" name="Rectangle 83">
            <a:extLst>
              <a:ext uri="{FF2B5EF4-FFF2-40B4-BE49-F238E27FC236}">
                <a16:creationId xmlns:a16="http://schemas.microsoft.com/office/drawing/2014/main" id="{A894E146-E133-4F6F-B0F8-BA8AF0EC5FDF}"/>
              </a:ext>
            </a:extLst>
          </p:cNvPr>
          <p:cNvSpPr/>
          <p:nvPr/>
        </p:nvSpPr>
        <p:spPr>
          <a:xfrm flipV="1">
            <a:off x="0" y="266698"/>
            <a:ext cx="247650" cy="761999"/>
          </a:xfrm>
          <a:prstGeom prst="rect">
            <a:avLst/>
          </a:prstGeom>
          <a:solidFill>
            <a:srgbClr val="0037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Google Shape;743;p31">
            <a:extLst>
              <a:ext uri="{FF2B5EF4-FFF2-40B4-BE49-F238E27FC236}">
                <a16:creationId xmlns:a16="http://schemas.microsoft.com/office/drawing/2014/main" id="{7036D4A9-6FD7-417C-80E6-23F5487E88C2}"/>
              </a:ext>
            </a:extLst>
          </p:cNvPr>
          <p:cNvSpPr txBox="1"/>
          <p:nvPr/>
        </p:nvSpPr>
        <p:spPr>
          <a:xfrm>
            <a:off x="546100" y="359171"/>
            <a:ext cx="5048788" cy="577051"/>
          </a:xfrm>
          <a:prstGeom prst="rect">
            <a:avLst/>
          </a:prstGeom>
          <a:noFill/>
          <a:ln>
            <a:noFill/>
          </a:ln>
        </p:spPr>
        <p:txBody>
          <a:bodyPr spcFirstLastPara="1" wrap="square" lIns="68575" tIns="34275" rIns="68575" bIns="34275" anchor="t" anchorCtr="0">
            <a:spAutoFit/>
          </a:bodyPr>
          <a:lstStyle/>
          <a:p>
            <a:pPr marL="0" marR="0" lvl="0" indent="0" rtl="0">
              <a:spcBef>
                <a:spcPts val="0"/>
              </a:spcBef>
              <a:spcAft>
                <a:spcPts val="0"/>
              </a:spcAft>
              <a:buNone/>
            </a:pPr>
            <a:r>
              <a:rPr lang="mn-MN" sz="3300" b="1" dirty="0">
                <a:solidFill>
                  <a:srgbClr val="262626"/>
                </a:solidFill>
                <a:latin typeface="Bricolage Grotesque Medium"/>
                <a:ea typeface="Bricolage Grotesque Medium"/>
                <a:cs typeface="Bricolage Grotesque Medium"/>
                <a:sym typeface="Bricolage Grotesque Medium"/>
              </a:rPr>
              <a:t>Нийтлэг загвар, онцлог</a:t>
            </a:r>
            <a:endParaRPr sz="3300" b="1" dirty="0">
              <a:solidFill>
                <a:schemeClr val="accent1"/>
              </a:solidFill>
              <a:latin typeface="Bricolage Grotesque Medium"/>
              <a:ea typeface="Bricolage Grotesque Medium"/>
              <a:cs typeface="Bricolage Grotesque Medium"/>
              <a:sym typeface="Bricolage Grotesque Medium"/>
            </a:endParaRPr>
          </a:p>
        </p:txBody>
      </p:sp>
    </p:spTree>
    <p:extLst>
      <p:ext uri="{BB962C8B-B14F-4D97-AF65-F5344CB8AC3E}">
        <p14:creationId xmlns:p14="http://schemas.microsoft.com/office/powerpoint/2010/main" val="955543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9D5F8F-8741-4D8C-9352-683A66BFF8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8" name="Group 77">
            <a:extLst>
              <a:ext uri="{FF2B5EF4-FFF2-40B4-BE49-F238E27FC236}">
                <a16:creationId xmlns:a16="http://schemas.microsoft.com/office/drawing/2014/main" id="{7F173824-52D9-4CD3-8E59-4FD5564753E1}"/>
              </a:ext>
            </a:extLst>
          </p:cNvPr>
          <p:cNvGrpSpPr/>
          <p:nvPr/>
        </p:nvGrpSpPr>
        <p:grpSpPr>
          <a:xfrm>
            <a:off x="0" y="6369685"/>
            <a:ext cx="4102100" cy="489122"/>
            <a:chOff x="0" y="6369685"/>
            <a:chExt cx="4102100" cy="489122"/>
          </a:xfrm>
        </p:grpSpPr>
        <p:sp>
          <p:nvSpPr>
            <p:cNvPr id="79" name="Google Shape;51;p13">
              <a:extLst>
                <a:ext uri="{FF2B5EF4-FFF2-40B4-BE49-F238E27FC236}">
                  <a16:creationId xmlns:a16="http://schemas.microsoft.com/office/drawing/2014/main" id="{437A0D8E-43DA-4943-9DC2-D589EB6A3D8C}"/>
                </a:ext>
              </a:extLst>
            </p:cNvPr>
            <p:cNvSpPr/>
            <p:nvPr/>
          </p:nvSpPr>
          <p:spPr>
            <a:xfrm rot="10800000" flipH="1">
              <a:off x="0" y="6369685"/>
              <a:ext cx="466060" cy="489122"/>
            </a:xfrm>
            <a:custGeom>
              <a:avLst/>
              <a:gdLst/>
              <a:ahLst/>
              <a:cxnLst/>
              <a:rect l="l" t="t" r="r" b="b"/>
              <a:pathLst>
                <a:path w="621414" h="652163" extrusionOk="0">
                  <a:moveTo>
                    <a:pt x="0" y="0"/>
                  </a:moveTo>
                  <a:lnTo>
                    <a:pt x="621414" y="0"/>
                  </a:lnTo>
                  <a:lnTo>
                    <a:pt x="621414" y="516112"/>
                  </a:lnTo>
                  <a:cubicBezTo>
                    <a:pt x="621414" y="591251"/>
                    <a:pt x="560502" y="652163"/>
                    <a:pt x="485363" y="652163"/>
                  </a:cubicBezTo>
                  <a:lnTo>
                    <a:pt x="0" y="652163"/>
                  </a:lnTo>
                  <a:close/>
                </a:path>
              </a:pathLst>
            </a:custGeom>
            <a:solidFill>
              <a:srgbClr val="0037D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37D2"/>
                </a:solidFill>
                <a:latin typeface="Poppins"/>
                <a:ea typeface="Poppins"/>
                <a:cs typeface="Poppins"/>
                <a:sym typeface="Poppins"/>
              </a:endParaRPr>
            </a:p>
          </p:txBody>
        </p:sp>
        <p:sp>
          <p:nvSpPr>
            <p:cNvPr id="80" name="Google Shape;52;p13">
              <a:extLst>
                <a:ext uri="{FF2B5EF4-FFF2-40B4-BE49-F238E27FC236}">
                  <a16:creationId xmlns:a16="http://schemas.microsoft.com/office/drawing/2014/main" id="{03502C8C-0C12-4901-9C4E-0DA94FBE18CC}"/>
                </a:ext>
              </a:extLst>
            </p:cNvPr>
            <p:cNvSpPr txBox="1"/>
            <p:nvPr/>
          </p:nvSpPr>
          <p:spPr>
            <a:xfrm>
              <a:off x="61694" y="6498829"/>
              <a:ext cx="342672" cy="23083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fld id="{00000000-1234-1234-1234-123412341234}" type="slidenum">
                <a:rPr lang="id" sz="1100" b="1" i="0" u="none" strike="noStrike" cap="none">
                  <a:solidFill>
                    <a:srgbClr val="F2F2F2"/>
                  </a:solidFill>
                  <a:latin typeface="Bricolage Grotesque Medium"/>
                  <a:ea typeface="Bricolage Grotesque Medium"/>
                  <a:cs typeface="Bricolage Grotesque Medium"/>
                  <a:sym typeface="Bricolage Grotesque Medium"/>
                </a:rPr>
                <a:t>7</a:t>
              </a:fld>
              <a:endParaRPr sz="1100" b="1" i="0" u="none" strike="noStrike" cap="none">
                <a:solidFill>
                  <a:srgbClr val="F2F2F2"/>
                </a:solidFill>
                <a:latin typeface="Bricolage Grotesque Medium"/>
                <a:ea typeface="Bricolage Grotesque Medium"/>
                <a:cs typeface="Bricolage Grotesque Medium"/>
                <a:sym typeface="Bricolage Grotesque Medium"/>
              </a:endParaRPr>
            </a:p>
          </p:txBody>
        </p:sp>
        <p:sp>
          <p:nvSpPr>
            <p:cNvPr id="81" name="Google Shape;53;p13">
              <a:extLst>
                <a:ext uri="{FF2B5EF4-FFF2-40B4-BE49-F238E27FC236}">
                  <a16:creationId xmlns:a16="http://schemas.microsoft.com/office/drawing/2014/main" id="{5DBEDE86-9CCB-4390-86DC-3E8DEC8E95CF}"/>
                </a:ext>
              </a:extLst>
            </p:cNvPr>
            <p:cNvSpPr txBox="1"/>
            <p:nvPr/>
          </p:nvSpPr>
          <p:spPr>
            <a:xfrm>
              <a:off x="571296" y="6511529"/>
              <a:ext cx="3530804" cy="238497"/>
            </a:xfrm>
            <a:prstGeom prst="rect">
              <a:avLst/>
            </a:prstGeom>
            <a:noFill/>
            <a:ln>
              <a:noFill/>
            </a:ln>
          </p:spPr>
          <p:txBody>
            <a:bodyPr spcFirstLastPara="1" wrap="square" lIns="68575" tIns="34275" rIns="68575" bIns="34275" anchor="t" anchorCtr="0">
              <a:spAutoFit/>
            </a:bodyPr>
            <a:lstStyle/>
            <a:p>
              <a:pPr lvl="0" defTabSz="1828800">
                <a:defRPr/>
              </a:pPr>
              <a:r>
                <a:rPr lang="mn-MN" sz="1100" b="1" kern="0" dirty="0">
                  <a:solidFill>
                    <a:srgbClr val="B5BED1"/>
                  </a:solidFill>
                  <a:latin typeface="Montserrat" pitchFamily="2" charset="0"/>
                  <a:ea typeface="Roboto" panose="02000000000000000000" pitchFamily="2" charset="0"/>
                  <a:cs typeface="Arial" panose="020B0604020202020204" pitchFamily="34" charset="0"/>
                </a:rPr>
                <a:t>Гэр бүл, хүүхдийн хэргийн шүүх</a:t>
              </a:r>
            </a:p>
          </p:txBody>
        </p:sp>
      </p:grpSp>
      <p:sp>
        <p:nvSpPr>
          <p:cNvPr id="84" name="Rectangle 83">
            <a:extLst>
              <a:ext uri="{FF2B5EF4-FFF2-40B4-BE49-F238E27FC236}">
                <a16:creationId xmlns:a16="http://schemas.microsoft.com/office/drawing/2014/main" id="{A894E146-E133-4F6F-B0F8-BA8AF0EC5FDF}"/>
              </a:ext>
            </a:extLst>
          </p:cNvPr>
          <p:cNvSpPr/>
          <p:nvPr/>
        </p:nvSpPr>
        <p:spPr>
          <a:xfrm flipV="1">
            <a:off x="0" y="266698"/>
            <a:ext cx="247650" cy="761999"/>
          </a:xfrm>
          <a:prstGeom prst="rect">
            <a:avLst/>
          </a:prstGeom>
          <a:solidFill>
            <a:srgbClr val="0037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Google Shape;743;p31">
            <a:extLst>
              <a:ext uri="{FF2B5EF4-FFF2-40B4-BE49-F238E27FC236}">
                <a16:creationId xmlns:a16="http://schemas.microsoft.com/office/drawing/2014/main" id="{7036D4A9-6FD7-417C-80E6-23F5487E88C2}"/>
              </a:ext>
            </a:extLst>
          </p:cNvPr>
          <p:cNvSpPr txBox="1"/>
          <p:nvPr/>
        </p:nvSpPr>
        <p:spPr>
          <a:xfrm>
            <a:off x="546101" y="359171"/>
            <a:ext cx="10644414" cy="623217"/>
          </a:xfrm>
          <a:prstGeom prst="rect">
            <a:avLst/>
          </a:prstGeom>
          <a:noFill/>
          <a:ln>
            <a:noFill/>
          </a:ln>
        </p:spPr>
        <p:txBody>
          <a:bodyPr spcFirstLastPara="1" wrap="square" lIns="68575" tIns="34275" rIns="68575" bIns="34275" anchor="t" anchorCtr="0">
            <a:spAutoFit/>
          </a:bodyPr>
          <a:lstStyle/>
          <a:p>
            <a:pPr lvl="0"/>
            <a:r>
              <a:rPr lang="en-US" sz="3600" b="1" dirty="0">
                <a:latin typeface="Bricolage Grotesque Medium" panose="020B0604020202020204" charset="0"/>
                <a:cs typeface="Bricolage Grotesque Medium" panose="020B0604020202020204" charset="0"/>
              </a:rPr>
              <a:t>Family Court concept</a:t>
            </a:r>
            <a:endParaRPr sz="3300" b="1" dirty="0">
              <a:solidFill>
                <a:schemeClr val="accent1"/>
              </a:solidFill>
              <a:latin typeface="Bricolage Grotesque Medium" panose="020B0604020202020204" charset="0"/>
              <a:ea typeface="Bricolage Grotesque Medium"/>
              <a:cs typeface="Bricolage Grotesque Medium" panose="020B0604020202020204" charset="0"/>
              <a:sym typeface="Bricolage Grotesque Medium"/>
            </a:endParaRPr>
          </a:p>
        </p:txBody>
      </p:sp>
      <p:sp>
        <p:nvSpPr>
          <p:cNvPr id="17" name="Content Placeholder 2">
            <a:extLst>
              <a:ext uri="{FF2B5EF4-FFF2-40B4-BE49-F238E27FC236}">
                <a16:creationId xmlns:a16="http://schemas.microsoft.com/office/drawing/2014/main" id="{82F36A64-8F0A-460B-9F56-3C4CA7D9378F}"/>
              </a:ext>
            </a:extLst>
          </p:cNvPr>
          <p:cNvSpPr>
            <a:spLocks noGrp="1"/>
          </p:cNvSpPr>
          <p:nvPr>
            <p:ph idx="1"/>
          </p:nvPr>
        </p:nvSpPr>
        <p:spPr>
          <a:xfrm>
            <a:off x="1086757" y="2452084"/>
            <a:ext cx="10018486" cy="3659717"/>
          </a:xfrm>
        </p:spPr>
        <p:txBody>
          <a:bodyPr>
            <a:normAutofit/>
          </a:bodyPr>
          <a:lstStyle/>
          <a:p>
            <a:pPr>
              <a:lnSpc>
                <a:spcPts val="3000"/>
              </a:lnSpc>
              <a:buClr>
                <a:schemeClr val="accent1"/>
              </a:buClr>
              <a:buFont typeface="Wingdings" panose="05000000000000000000" pitchFamily="2" charset="2"/>
              <a:buChar char="§"/>
            </a:pPr>
            <a:r>
              <a:rPr lang="mn-MN" sz="2400" b="1" dirty="0">
                <a:latin typeface="Montserrat" pitchFamily="2" charset="0"/>
              </a:rPr>
              <a:t>Төр зохион байгуулах </a:t>
            </a:r>
          </a:p>
          <a:p>
            <a:pPr>
              <a:lnSpc>
                <a:spcPts val="3000"/>
              </a:lnSpc>
              <a:buClr>
                <a:schemeClr val="accent1"/>
              </a:buClr>
              <a:buFont typeface="Wingdings" panose="05000000000000000000" pitchFamily="2" charset="2"/>
              <a:buChar char="§"/>
            </a:pPr>
            <a:r>
              <a:rPr lang="mn-MN" sz="2400" b="1" dirty="0">
                <a:latin typeface="Montserrat" pitchFamily="2" charset="0"/>
              </a:rPr>
              <a:t>Хууль зүйн болон нийгмийн цогц арга хэмжээнүүд</a:t>
            </a:r>
          </a:p>
          <a:p>
            <a:pPr>
              <a:lnSpc>
                <a:spcPts val="3000"/>
              </a:lnSpc>
              <a:buClr>
                <a:schemeClr val="accent1"/>
              </a:buClr>
              <a:buFont typeface="Wingdings" panose="05000000000000000000" pitchFamily="2" charset="2"/>
              <a:buChar char="§"/>
            </a:pPr>
            <a:r>
              <a:rPr lang="mn-MN" sz="2400" b="1" dirty="0">
                <a:latin typeface="Montserrat" pitchFamily="2" charset="0"/>
              </a:rPr>
              <a:t>Нэг дор, нэг зэрэг буюу шуурхай</a:t>
            </a:r>
          </a:p>
          <a:p>
            <a:pPr>
              <a:lnSpc>
                <a:spcPts val="3000"/>
              </a:lnSpc>
              <a:buClr>
                <a:schemeClr val="accent1"/>
              </a:buClr>
              <a:buFont typeface="Wingdings" panose="05000000000000000000" pitchFamily="2" charset="2"/>
              <a:buChar char="§"/>
            </a:pPr>
            <a:r>
              <a:rPr lang="mn-MN" sz="2400" b="1" dirty="0">
                <a:latin typeface="Montserrat" pitchFamily="2" charset="0"/>
              </a:rPr>
              <a:t>Шүүхээр үүрэгжүүлэх</a:t>
            </a:r>
          </a:p>
          <a:p>
            <a:pPr>
              <a:lnSpc>
                <a:spcPts val="3000"/>
              </a:lnSpc>
              <a:buClr>
                <a:schemeClr val="accent1"/>
              </a:buClr>
              <a:buFont typeface="Wingdings" panose="05000000000000000000" pitchFamily="2" charset="2"/>
              <a:buChar char="§"/>
            </a:pPr>
            <a:r>
              <a:rPr lang="mn-MN" sz="2400" b="1" dirty="0">
                <a:latin typeface="Montserrat" pitchFamily="2" charset="0"/>
              </a:rPr>
              <a:t>Холбоо, хамааралтай шүүхийн шийдвэрүүд</a:t>
            </a:r>
          </a:p>
          <a:p>
            <a:pPr>
              <a:lnSpc>
                <a:spcPts val="3000"/>
              </a:lnSpc>
              <a:buClr>
                <a:schemeClr val="accent1"/>
              </a:buClr>
              <a:buFont typeface="Wingdings" panose="05000000000000000000" pitchFamily="2" charset="2"/>
              <a:buChar char="§"/>
            </a:pPr>
            <a:r>
              <a:rPr lang="mn-MN" sz="2400" b="1" dirty="0">
                <a:latin typeface="Montserrat" pitchFamily="2" charset="0"/>
              </a:rPr>
              <a:t>Мэтгэлцэн сөргөлддөггүй процесс </a:t>
            </a:r>
          </a:p>
          <a:p>
            <a:pPr>
              <a:lnSpc>
                <a:spcPts val="3000"/>
              </a:lnSpc>
              <a:buClr>
                <a:schemeClr val="accent1"/>
              </a:buClr>
              <a:buFont typeface="Wingdings" panose="05000000000000000000" pitchFamily="2" charset="2"/>
              <a:buChar char="§"/>
            </a:pPr>
            <a:r>
              <a:rPr lang="mn-MN" sz="2400" b="1" dirty="0">
                <a:latin typeface="Montserrat" pitchFamily="2" charset="0"/>
              </a:rPr>
              <a:t>Оролцогчид ээлтэйгээр орлуулах </a:t>
            </a:r>
          </a:p>
        </p:txBody>
      </p:sp>
      <p:sp>
        <p:nvSpPr>
          <p:cNvPr id="20" name="Google Shape;698;p30">
            <a:extLst>
              <a:ext uri="{FF2B5EF4-FFF2-40B4-BE49-F238E27FC236}">
                <a16:creationId xmlns:a16="http://schemas.microsoft.com/office/drawing/2014/main" id="{205D6A07-030A-40C7-A714-4C57757EF828}"/>
              </a:ext>
            </a:extLst>
          </p:cNvPr>
          <p:cNvSpPr/>
          <p:nvPr/>
        </p:nvSpPr>
        <p:spPr>
          <a:xfrm flipH="1">
            <a:off x="847724" y="1451788"/>
            <a:ext cx="10496552" cy="663632"/>
          </a:xfrm>
          <a:prstGeom prst="roundRect">
            <a:avLst>
              <a:gd name="adj" fmla="val 6981"/>
            </a:avLst>
          </a:prstGeom>
          <a:solidFill>
            <a:srgbClr val="0037D2"/>
          </a:solidFill>
          <a:ln w="9525" cap="flat" cmpd="sng">
            <a:solidFill>
              <a:schemeClr val="accent1"/>
            </a:solidFill>
            <a:prstDash val="solid"/>
            <a:miter lim="800000"/>
            <a:headEnd type="none" w="sm" len="sm"/>
            <a:tailEnd type="none" w="sm" len="sm"/>
          </a:ln>
          <a:effectLst>
            <a:outerShdw blurRad="1016000" dist="381000" dir="2100000" sx="90000" sy="90000" algn="tl" rotWithShape="0">
              <a:srgbClr val="000000">
                <a:alpha val="9803"/>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Poppins"/>
              <a:ea typeface="Poppins"/>
              <a:cs typeface="Poppins"/>
              <a:sym typeface="Poppins"/>
            </a:endParaRPr>
          </a:p>
        </p:txBody>
      </p:sp>
      <p:sp>
        <p:nvSpPr>
          <p:cNvPr id="2" name="Rectangle 1">
            <a:extLst>
              <a:ext uri="{FF2B5EF4-FFF2-40B4-BE49-F238E27FC236}">
                <a16:creationId xmlns:a16="http://schemas.microsoft.com/office/drawing/2014/main" id="{745B7B7F-901C-4E6E-A13E-AE2A980A61CD}"/>
              </a:ext>
            </a:extLst>
          </p:cNvPr>
          <p:cNvSpPr/>
          <p:nvPr/>
        </p:nvSpPr>
        <p:spPr>
          <a:xfrm>
            <a:off x="1318078" y="1583549"/>
            <a:ext cx="9555844" cy="400110"/>
          </a:xfrm>
          <a:prstGeom prst="rect">
            <a:avLst/>
          </a:prstGeom>
        </p:spPr>
        <p:txBody>
          <a:bodyPr wrap="square">
            <a:spAutoFit/>
          </a:bodyPr>
          <a:lstStyle/>
          <a:p>
            <a:pPr algn="ctr"/>
            <a:r>
              <a:rPr lang="mn-MN" sz="2000" b="1" dirty="0">
                <a:solidFill>
                  <a:schemeClr val="bg1"/>
                </a:solidFill>
                <a:latin typeface="Montserrat" pitchFamily="2" charset="0"/>
              </a:rPr>
              <a:t>Асуудалтай гэр бүлийг хуулийн хүрээнд шуурхай нөхөн сэргээх</a:t>
            </a:r>
            <a:endParaRPr lang="en-US" sz="2000" b="1" dirty="0">
              <a:solidFill>
                <a:schemeClr val="bg1"/>
              </a:solidFill>
              <a:latin typeface="Montserrat" pitchFamily="2" charset="0"/>
            </a:endParaRPr>
          </a:p>
        </p:txBody>
      </p:sp>
    </p:spTree>
    <p:extLst>
      <p:ext uri="{BB962C8B-B14F-4D97-AF65-F5344CB8AC3E}">
        <p14:creationId xmlns:p14="http://schemas.microsoft.com/office/powerpoint/2010/main" val="2206792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9D5F8F-8741-4D8C-9352-683A66BFF8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4" name="Rectangle: Rounded Corners 83">
            <a:extLst>
              <a:ext uri="{FF2B5EF4-FFF2-40B4-BE49-F238E27FC236}">
                <a16:creationId xmlns:a16="http://schemas.microsoft.com/office/drawing/2014/main" id="{7C8244A7-C4ED-4D23-BF4B-0BEB2934C6C6}"/>
              </a:ext>
            </a:extLst>
          </p:cNvPr>
          <p:cNvSpPr/>
          <p:nvPr/>
        </p:nvSpPr>
        <p:spPr>
          <a:xfrm>
            <a:off x="3906494" y="1152396"/>
            <a:ext cx="3592270" cy="2234253"/>
          </a:xfrm>
          <a:prstGeom prst="roundRect">
            <a:avLst/>
          </a:prstGeom>
          <a:solidFill>
            <a:srgbClr val="DAE3F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Rounded Rectangle">
            <a:extLst>
              <a:ext uri="{FF2B5EF4-FFF2-40B4-BE49-F238E27FC236}">
                <a16:creationId xmlns:a16="http://schemas.microsoft.com/office/drawing/2014/main" id="{FD4801A8-642D-466C-92D4-9859FA8DEF61}"/>
              </a:ext>
            </a:extLst>
          </p:cNvPr>
          <p:cNvSpPr/>
          <p:nvPr/>
        </p:nvSpPr>
        <p:spPr>
          <a:xfrm>
            <a:off x="4207525" y="1341861"/>
            <a:ext cx="2970822" cy="1836271"/>
          </a:xfrm>
          <a:prstGeom prst="roundRect">
            <a:avLst>
              <a:gd name="adj" fmla="val 30385"/>
            </a:avLst>
          </a:prstGeom>
          <a:solidFill>
            <a:schemeClr val="accent1"/>
          </a:solidFill>
          <a:ln w="12700" cap="flat">
            <a:noFill/>
            <a:miter lim="400000"/>
          </a:ln>
          <a:effectLst/>
        </p:spPr>
        <p:txBody>
          <a:bodyPr wrap="square" lIns="0" tIns="0" rIns="0" bIns="0" numCol="1" anchor="ctr">
            <a:noAutofit/>
          </a:bodyPr>
          <a:lstStyle/>
          <a:p>
            <a:endParaRPr>
              <a:solidFill>
                <a:schemeClr val="tx2"/>
              </a:solidFill>
            </a:endParaRPr>
          </a:p>
        </p:txBody>
      </p:sp>
      <p:sp>
        <p:nvSpPr>
          <p:cNvPr id="85" name="Rectangle: Rounded Corners 84">
            <a:extLst>
              <a:ext uri="{FF2B5EF4-FFF2-40B4-BE49-F238E27FC236}">
                <a16:creationId xmlns:a16="http://schemas.microsoft.com/office/drawing/2014/main" id="{DD2AFF42-9CF5-48A3-BC5F-A8323314C46D}"/>
              </a:ext>
            </a:extLst>
          </p:cNvPr>
          <p:cNvSpPr/>
          <p:nvPr/>
        </p:nvSpPr>
        <p:spPr>
          <a:xfrm>
            <a:off x="7718322" y="1152396"/>
            <a:ext cx="3592270" cy="2234253"/>
          </a:xfrm>
          <a:prstGeom prst="roundRect">
            <a:avLst/>
          </a:prstGeom>
          <a:solidFill>
            <a:srgbClr val="DAE3F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ectangle: Rounded Corners 87">
            <a:extLst>
              <a:ext uri="{FF2B5EF4-FFF2-40B4-BE49-F238E27FC236}">
                <a16:creationId xmlns:a16="http://schemas.microsoft.com/office/drawing/2014/main" id="{7BF3D7A5-4BAB-4B3C-89C2-F4838DFEF0FA}"/>
              </a:ext>
            </a:extLst>
          </p:cNvPr>
          <p:cNvSpPr/>
          <p:nvPr/>
        </p:nvSpPr>
        <p:spPr>
          <a:xfrm>
            <a:off x="7716379" y="3576804"/>
            <a:ext cx="3592270" cy="2681386"/>
          </a:xfrm>
          <a:prstGeom prst="roundRect">
            <a:avLst/>
          </a:prstGeom>
          <a:solidFill>
            <a:srgbClr val="DAE3F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Rounded Rectangle">
            <a:extLst>
              <a:ext uri="{FF2B5EF4-FFF2-40B4-BE49-F238E27FC236}">
                <a16:creationId xmlns:a16="http://schemas.microsoft.com/office/drawing/2014/main" id="{A3F9D602-465F-4DFB-912C-9C7878BD7EE9}"/>
              </a:ext>
            </a:extLst>
          </p:cNvPr>
          <p:cNvSpPr/>
          <p:nvPr/>
        </p:nvSpPr>
        <p:spPr>
          <a:xfrm>
            <a:off x="8029046" y="1341861"/>
            <a:ext cx="2970822" cy="1836271"/>
          </a:xfrm>
          <a:prstGeom prst="roundRect">
            <a:avLst>
              <a:gd name="adj" fmla="val 30385"/>
            </a:avLst>
          </a:prstGeom>
          <a:solidFill>
            <a:schemeClr val="accent1"/>
          </a:solidFill>
          <a:ln w="12700" cap="flat">
            <a:noFill/>
            <a:miter lim="400000"/>
          </a:ln>
          <a:effectLst/>
        </p:spPr>
        <p:txBody>
          <a:bodyPr wrap="square" lIns="0" tIns="0" rIns="0" bIns="0" numCol="1" anchor="ctr">
            <a:noAutofit/>
          </a:bodyPr>
          <a:lstStyle/>
          <a:p>
            <a:endParaRPr>
              <a:solidFill>
                <a:schemeClr val="tx2"/>
              </a:solidFill>
            </a:endParaRPr>
          </a:p>
        </p:txBody>
      </p:sp>
      <p:sp>
        <p:nvSpPr>
          <p:cNvPr id="89" name="Rectangle: Rounded Corners 88">
            <a:extLst>
              <a:ext uri="{FF2B5EF4-FFF2-40B4-BE49-F238E27FC236}">
                <a16:creationId xmlns:a16="http://schemas.microsoft.com/office/drawing/2014/main" id="{F1568AB6-9963-4F86-A1EB-68E58C8092B7}"/>
              </a:ext>
            </a:extLst>
          </p:cNvPr>
          <p:cNvSpPr/>
          <p:nvPr/>
        </p:nvSpPr>
        <p:spPr>
          <a:xfrm>
            <a:off x="3906494" y="3576804"/>
            <a:ext cx="3584201" cy="2679258"/>
          </a:xfrm>
          <a:prstGeom prst="roundRect">
            <a:avLst/>
          </a:prstGeom>
          <a:solidFill>
            <a:srgbClr val="DAE3F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Rounded Rectangle">
            <a:extLst>
              <a:ext uri="{FF2B5EF4-FFF2-40B4-BE49-F238E27FC236}">
                <a16:creationId xmlns:a16="http://schemas.microsoft.com/office/drawing/2014/main" id="{90A35336-AC14-403E-B166-B70CC4976C87}"/>
              </a:ext>
            </a:extLst>
          </p:cNvPr>
          <p:cNvSpPr/>
          <p:nvPr/>
        </p:nvSpPr>
        <p:spPr>
          <a:xfrm>
            <a:off x="4207525" y="3779986"/>
            <a:ext cx="2970822" cy="2273603"/>
          </a:xfrm>
          <a:prstGeom prst="roundRect">
            <a:avLst>
              <a:gd name="adj" fmla="val 30385"/>
            </a:avLst>
          </a:prstGeom>
          <a:solidFill>
            <a:schemeClr val="accent1"/>
          </a:solidFill>
          <a:ln w="12700" cap="flat">
            <a:noFill/>
            <a:miter lim="400000"/>
          </a:ln>
          <a:effectLst/>
        </p:spPr>
        <p:txBody>
          <a:bodyPr wrap="square" lIns="0" tIns="0" rIns="0" bIns="0" numCol="1" anchor="ctr">
            <a:noAutofit/>
          </a:bodyPr>
          <a:lstStyle/>
          <a:p>
            <a:endParaRPr>
              <a:solidFill>
                <a:schemeClr val="tx2"/>
              </a:solidFill>
            </a:endParaRPr>
          </a:p>
        </p:txBody>
      </p:sp>
      <p:sp>
        <p:nvSpPr>
          <p:cNvPr id="129" name="Rounded Rectangle">
            <a:extLst>
              <a:ext uri="{FF2B5EF4-FFF2-40B4-BE49-F238E27FC236}">
                <a16:creationId xmlns:a16="http://schemas.microsoft.com/office/drawing/2014/main" id="{2801EAB8-3B7D-4B85-9341-7D63275FD8A7}"/>
              </a:ext>
            </a:extLst>
          </p:cNvPr>
          <p:cNvSpPr/>
          <p:nvPr/>
        </p:nvSpPr>
        <p:spPr>
          <a:xfrm>
            <a:off x="8037677" y="3779986"/>
            <a:ext cx="2970822" cy="2273603"/>
          </a:xfrm>
          <a:prstGeom prst="roundRect">
            <a:avLst>
              <a:gd name="adj" fmla="val 30385"/>
            </a:avLst>
          </a:prstGeom>
          <a:solidFill>
            <a:schemeClr val="accent1"/>
          </a:solidFill>
          <a:ln w="12700" cap="flat">
            <a:noFill/>
            <a:miter lim="400000"/>
          </a:ln>
          <a:effectLst/>
        </p:spPr>
        <p:txBody>
          <a:bodyPr wrap="square" lIns="0" tIns="0" rIns="0" bIns="0" numCol="1" anchor="ctr">
            <a:noAutofit/>
          </a:bodyPr>
          <a:lstStyle/>
          <a:p>
            <a:endParaRPr>
              <a:solidFill>
                <a:schemeClr val="tx2"/>
              </a:solidFill>
            </a:endParaRPr>
          </a:p>
        </p:txBody>
      </p:sp>
      <p:sp>
        <p:nvSpPr>
          <p:cNvPr id="7" name="Rectangle: Rounded Corners 6">
            <a:extLst>
              <a:ext uri="{FF2B5EF4-FFF2-40B4-BE49-F238E27FC236}">
                <a16:creationId xmlns:a16="http://schemas.microsoft.com/office/drawing/2014/main" id="{361D824C-D81E-4E87-B0A9-8B56CC3797DF}"/>
              </a:ext>
            </a:extLst>
          </p:cNvPr>
          <p:cNvSpPr/>
          <p:nvPr/>
        </p:nvSpPr>
        <p:spPr>
          <a:xfrm>
            <a:off x="888507" y="1152396"/>
            <a:ext cx="2842960" cy="2234253"/>
          </a:xfrm>
          <a:prstGeom prst="roundRect">
            <a:avLst/>
          </a:prstGeom>
          <a:solidFill>
            <a:srgbClr val="DAE3F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Rounded Rectangle">
            <a:extLst>
              <a:ext uri="{FF2B5EF4-FFF2-40B4-BE49-F238E27FC236}">
                <a16:creationId xmlns:a16="http://schemas.microsoft.com/office/drawing/2014/main" id="{494B85EA-33C3-44F3-801F-9ABFAC427F8C}"/>
              </a:ext>
            </a:extLst>
          </p:cNvPr>
          <p:cNvSpPr/>
          <p:nvPr/>
        </p:nvSpPr>
        <p:spPr>
          <a:xfrm>
            <a:off x="1189002" y="1340478"/>
            <a:ext cx="2248553" cy="1836271"/>
          </a:xfrm>
          <a:prstGeom prst="roundRect">
            <a:avLst>
              <a:gd name="adj" fmla="val 30385"/>
            </a:avLst>
          </a:prstGeom>
          <a:solidFill>
            <a:schemeClr val="accent1"/>
          </a:solidFill>
          <a:ln w="12700" cap="flat">
            <a:noFill/>
            <a:miter lim="400000"/>
          </a:ln>
          <a:effectLst/>
        </p:spPr>
        <p:txBody>
          <a:bodyPr wrap="square" lIns="0" tIns="0" rIns="0" bIns="0" numCol="1" anchor="ctr">
            <a:noAutofit/>
          </a:bodyPr>
          <a:lstStyle/>
          <a:p>
            <a:endParaRPr>
              <a:solidFill>
                <a:schemeClr val="tx2"/>
              </a:solidFill>
            </a:endParaRPr>
          </a:p>
        </p:txBody>
      </p:sp>
      <p:sp>
        <p:nvSpPr>
          <p:cNvPr id="6" name="Title 1">
            <a:extLst>
              <a:ext uri="{FF2B5EF4-FFF2-40B4-BE49-F238E27FC236}">
                <a16:creationId xmlns:a16="http://schemas.microsoft.com/office/drawing/2014/main" id="{2A221AD7-FD96-4FDC-BEB6-AFE7BD0E3E45}"/>
              </a:ext>
            </a:extLst>
          </p:cNvPr>
          <p:cNvSpPr txBox="1">
            <a:spLocks/>
          </p:cNvSpPr>
          <p:nvPr/>
        </p:nvSpPr>
        <p:spPr>
          <a:xfrm>
            <a:off x="1480458" y="304800"/>
            <a:ext cx="9144000" cy="5969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828800">
              <a:defRPr/>
            </a:pPr>
            <a:endParaRPr lang="en-US" sz="3200" kern="0" dirty="0">
              <a:solidFill>
                <a:schemeClr val="bg1"/>
              </a:solidFill>
              <a:latin typeface="Montserrat" pitchFamily="2" charset="0"/>
              <a:ea typeface="Roboto" panose="02000000000000000000" pitchFamily="2" charset="0"/>
              <a:cs typeface="Arial" panose="020B0604020202020204" pitchFamily="34" charset="0"/>
            </a:endParaRPr>
          </a:p>
        </p:txBody>
      </p:sp>
      <p:sp>
        <p:nvSpPr>
          <p:cNvPr id="3" name="Oval 2">
            <a:extLst>
              <a:ext uri="{FF2B5EF4-FFF2-40B4-BE49-F238E27FC236}">
                <a16:creationId xmlns:a16="http://schemas.microsoft.com/office/drawing/2014/main" id="{EEE1423A-2DE1-4A1E-B9A1-2CBA627A7E18}"/>
              </a:ext>
            </a:extLst>
          </p:cNvPr>
          <p:cNvSpPr/>
          <p:nvPr/>
        </p:nvSpPr>
        <p:spPr>
          <a:xfrm>
            <a:off x="1609343" y="1511934"/>
            <a:ext cx="1401288" cy="1401288"/>
          </a:xfrm>
          <a:prstGeom prst="ellipse">
            <a:avLst/>
          </a:prstGeom>
          <a:pattFill prst="wdUpDiag">
            <a:fgClr>
              <a:schemeClr val="accent1"/>
            </a:fgClr>
            <a:bgClr>
              <a:schemeClr val="bg1"/>
            </a:bgClr>
          </a:patt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BC660E87-221E-4170-83E9-15D189472012}"/>
              </a:ext>
            </a:extLst>
          </p:cNvPr>
          <p:cNvSpPr txBox="1"/>
          <p:nvPr/>
        </p:nvSpPr>
        <p:spPr>
          <a:xfrm>
            <a:off x="1944974" y="1958833"/>
            <a:ext cx="738867" cy="461665"/>
          </a:xfrm>
          <a:prstGeom prst="rect">
            <a:avLst/>
          </a:prstGeom>
          <a:noFill/>
        </p:spPr>
        <p:txBody>
          <a:bodyPr wrap="square" rtlCol="0">
            <a:spAutoFit/>
          </a:bodyPr>
          <a:lstStyle/>
          <a:p>
            <a:pPr algn="ctr"/>
            <a:r>
              <a:rPr lang="en-US" sz="2400" b="1" dirty="0">
                <a:solidFill>
                  <a:srgbClr val="002060"/>
                </a:solidFill>
                <a:effectLst>
                  <a:outerShdw blurRad="63500" sx="102000" sy="102000" algn="ctr" rotWithShape="0">
                    <a:prstClr val="black">
                      <a:alpha val="40000"/>
                    </a:prstClr>
                  </a:outerShdw>
                </a:effectLst>
                <a:latin typeface="Montserrat" pitchFamily="2" charset="0"/>
              </a:rPr>
              <a:t>DR</a:t>
            </a:r>
          </a:p>
        </p:txBody>
      </p:sp>
      <p:grpSp>
        <p:nvGrpSpPr>
          <p:cNvPr id="82" name="Group 81">
            <a:extLst>
              <a:ext uri="{FF2B5EF4-FFF2-40B4-BE49-F238E27FC236}">
                <a16:creationId xmlns:a16="http://schemas.microsoft.com/office/drawing/2014/main" id="{F2B1DF79-064B-43EA-A40C-8D63BD9543B8}"/>
              </a:ext>
            </a:extLst>
          </p:cNvPr>
          <p:cNvGrpSpPr/>
          <p:nvPr/>
        </p:nvGrpSpPr>
        <p:grpSpPr>
          <a:xfrm>
            <a:off x="4460230" y="1546644"/>
            <a:ext cx="2428552" cy="1401288"/>
            <a:chOff x="4261719" y="2797715"/>
            <a:chExt cx="2428552" cy="1401288"/>
          </a:xfrm>
        </p:grpSpPr>
        <p:sp>
          <p:nvSpPr>
            <p:cNvPr id="21" name="Freeform: Shape 20">
              <a:extLst>
                <a:ext uri="{FF2B5EF4-FFF2-40B4-BE49-F238E27FC236}">
                  <a16:creationId xmlns:a16="http://schemas.microsoft.com/office/drawing/2014/main" id="{B4FBB11D-9406-4465-9343-CD685FDACB8D}"/>
                </a:ext>
              </a:extLst>
            </p:cNvPr>
            <p:cNvSpPr/>
            <p:nvPr/>
          </p:nvSpPr>
          <p:spPr>
            <a:xfrm>
              <a:off x="5288983" y="3024990"/>
              <a:ext cx="374024" cy="946738"/>
            </a:xfrm>
            <a:custGeom>
              <a:avLst/>
              <a:gdLst>
                <a:gd name="connsiteX0" fmla="*/ 187012 w 374024"/>
                <a:gd name="connsiteY0" fmla="*/ 0 h 946738"/>
                <a:gd name="connsiteX1" fmla="*/ 254365 w 374024"/>
                <a:gd name="connsiteY1" fmla="*/ 81632 h 946738"/>
                <a:gd name="connsiteX2" fmla="*/ 374024 w 374024"/>
                <a:gd name="connsiteY2" fmla="*/ 473369 h 946738"/>
                <a:gd name="connsiteX3" fmla="*/ 254365 w 374024"/>
                <a:gd name="connsiteY3" fmla="*/ 865106 h 946738"/>
                <a:gd name="connsiteX4" fmla="*/ 187012 w 374024"/>
                <a:gd name="connsiteY4" fmla="*/ 946738 h 946738"/>
                <a:gd name="connsiteX5" fmla="*/ 119659 w 374024"/>
                <a:gd name="connsiteY5" fmla="*/ 865106 h 946738"/>
                <a:gd name="connsiteX6" fmla="*/ 0 w 374024"/>
                <a:gd name="connsiteY6" fmla="*/ 473369 h 946738"/>
                <a:gd name="connsiteX7" fmla="*/ 119659 w 374024"/>
                <a:gd name="connsiteY7" fmla="*/ 81632 h 94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4024" h="946738">
                  <a:moveTo>
                    <a:pt x="187012" y="0"/>
                  </a:moveTo>
                  <a:lnTo>
                    <a:pt x="254365" y="81632"/>
                  </a:lnTo>
                  <a:cubicBezTo>
                    <a:pt x="329912" y="193456"/>
                    <a:pt x="374024" y="328261"/>
                    <a:pt x="374024" y="473369"/>
                  </a:cubicBezTo>
                  <a:cubicBezTo>
                    <a:pt x="374024" y="618477"/>
                    <a:pt x="329912" y="753282"/>
                    <a:pt x="254365" y="865106"/>
                  </a:cubicBezTo>
                  <a:lnTo>
                    <a:pt x="187012" y="946738"/>
                  </a:lnTo>
                  <a:lnTo>
                    <a:pt x="119659" y="865106"/>
                  </a:lnTo>
                  <a:cubicBezTo>
                    <a:pt x="44113" y="753282"/>
                    <a:pt x="0" y="618477"/>
                    <a:pt x="0" y="473369"/>
                  </a:cubicBezTo>
                  <a:cubicBezTo>
                    <a:pt x="0" y="328261"/>
                    <a:pt x="44113" y="193456"/>
                    <a:pt x="119659" y="81632"/>
                  </a:cubicBezTo>
                  <a:close/>
                </a:path>
              </a:pathLst>
            </a:custGeom>
            <a:pattFill prst="wdUp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Freeform: Shape 21">
              <a:extLst>
                <a:ext uri="{FF2B5EF4-FFF2-40B4-BE49-F238E27FC236}">
                  <a16:creationId xmlns:a16="http://schemas.microsoft.com/office/drawing/2014/main" id="{2945E766-C05F-4815-AC95-39ACC5EB7288}"/>
                </a:ext>
              </a:extLst>
            </p:cNvPr>
            <p:cNvSpPr/>
            <p:nvPr/>
          </p:nvSpPr>
          <p:spPr>
            <a:xfrm>
              <a:off x="4261719" y="2797715"/>
              <a:ext cx="2428552" cy="1401288"/>
            </a:xfrm>
            <a:custGeom>
              <a:avLst/>
              <a:gdLst>
                <a:gd name="connsiteX0" fmla="*/ 1727908 w 2428552"/>
                <a:gd name="connsiteY0" fmla="*/ 0 h 1401288"/>
                <a:gd name="connsiteX1" fmla="*/ 2428552 w 2428552"/>
                <a:gd name="connsiteY1" fmla="*/ 700644 h 1401288"/>
                <a:gd name="connsiteX2" fmla="*/ 1727908 w 2428552"/>
                <a:gd name="connsiteY2" fmla="*/ 1401288 h 1401288"/>
                <a:gd name="connsiteX3" fmla="*/ 1232478 w 2428552"/>
                <a:gd name="connsiteY3" fmla="*/ 1196074 h 1401288"/>
                <a:gd name="connsiteX4" fmla="*/ 1214276 w 2428552"/>
                <a:gd name="connsiteY4" fmla="*/ 1174013 h 1401288"/>
                <a:gd name="connsiteX5" fmla="*/ 1281629 w 2428552"/>
                <a:gd name="connsiteY5" fmla="*/ 1092381 h 1401288"/>
                <a:gd name="connsiteX6" fmla="*/ 1401288 w 2428552"/>
                <a:gd name="connsiteY6" fmla="*/ 700644 h 1401288"/>
                <a:gd name="connsiteX7" fmla="*/ 1281629 w 2428552"/>
                <a:gd name="connsiteY7" fmla="*/ 308907 h 1401288"/>
                <a:gd name="connsiteX8" fmla="*/ 1214276 w 2428552"/>
                <a:gd name="connsiteY8" fmla="*/ 227275 h 1401288"/>
                <a:gd name="connsiteX9" fmla="*/ 1232478 w 2428552"/>
                <a:gd name="connsiteY9" fmla="*/ 205214 h 1401288"/>
                <a:gd name="connsiteX10" fmla="*/ 1727908 w 2428552"/>
                <a:gd name="connsiteY10" fmla="*/ 0 h 1401288"/>
                <a:gd name="connsiteX11" fmla="*/ 700644 w 2428552"/>
                <a:gd name="connsiteY11" fmla="*/ 0 h 1401288"/>
                <a:gd name="connsiteX12" fmla="*/ 1196074 w 2428552"/>
                <a:gd name="connsiteY12" fmla="*/ 205214 h 1401288"/>
                <a:gd name="connsiteX13" fmla="*/ 1214276 w 2428552"/>
                <a:gd name="connsiteY13" fmla="*/ 227275 h 1401288"/>
                <a:gd name="connsiteX14" fmla="*/ 1146923 w 2428552"/>
                <a:gd name="connsiteY14" fmla="*/ 308907 h 1401288"/>
                <a:gd name="connsiteX15" fmla="*/ 1027264 w 2428552"/>
                <a:gd name="connsiteY15" fmla="*/ 700644 h 1401288"/>
                <a:gd name="connsiteX16" fmla="*/ 1146923 w 2428552"/>
                <a:gd name="connsiteY16" fmla="*/ 1092381 h 1401288"/>
                <a:gd name="connsiteX17" fmla="*/ 1214276 w 2428552"/>
                <a:gd name="connsiteY17" fmla="*/ 1174013 h 1401288"/>
                <a:gd name="connsiteX18" fmla="*/ 1196074 w 2428552"/>
                <a:gd name="connsiteY18" fmla="*/ 1196074 h 1401288"/>
                <a:gd name="connsiteX19" fmla="*/ 700644 w 2428552"/>
                <a:gd name="connsiteY19" fmla="*/ 1401288 h 1401288"/>
                <a:gd name="connsiteX20" fmla="*/ 0 w 2428552"/>
                <a:gd name="connsiteY20" fmla="*/ 700644 h 1401288"/>
                <a:gd name="connsiteX21" fmla="*/ 700644 w 2428552"/>
                <a:gd name="connsiteY21" fmla="*/ 0 h 140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28552" h="1401288">
                  <a:moveTo>
                    <a:pt x="1727908" y="0"/>
                  </a:moveTo>
                  <a:cubicBezTo>
                    <a:pt x="2114863" y="0"/>
                    <a:pt x="2428552" y="313689"/>
                    <a:pt x="2428552" y="700644"/>
                  </a:cubicBezTo>
                  <a:cubicBezTo>
                    <a:pt x="2428552" y="1087599"/>
                    <a:pt x="2114863" y="1401288"/>
                    <a:pt x="1727908" y="1401288"/>
                  </a:cubicBezTo>
                  <a:cubicBezTo>
                    <a:pt x="1534431" y="1401288"/>
                    <a:pt x="1359270" y="1322866"/>
                    <a:pt x="1232478" y="1196074"/>
                  </a:cubicBezTo>
                  <a:lnTo>
                    <a:pt x="1214276" y="1174013"/>
                  </a:lnTo>
                  <a:lnTo>
                    <a:pt x="1281629" y="1092381"/>
                  </a:lnTo>
                  <a:cubicBezTo>
                    <a:pt x="1357176" y="980557"/>
                    <a:pt x="1401288" y="845752"/>
                    <a:pt x="1401288" y="700644"/>
                  </a:cubicBezTo>
                  <a:cubicBezTo>
                    <a:pt x="1401288" y="555536"/>
                    <a:pt x="1357176" y="420731"/>
                    <a:pt x="1281629" y="308907"/>
                  </a:cubicBezTo>
                  <a:lnTo>
                    <a:pt x="1214276" y="227275"/>
                  </a:lnTo>
                  <a:lnTo>
                    <a:pt x="1232478" y="205214"/>
                  </a:lnTo>
                  <a:cubicBezTo>
                    <a:pt x="1359270" y="78422"/>
                    <a:pt x="1534431" y="0"/>
                    <a:pt x="1727908" y="0"/>
                  </a:cubicBezTo>
                  <a:close/>
                  <a:moveTo>
                    <a:pt x="700644" y="0"/>
                  </a:moveTo>
                  <a:cubicBezTo>
                    <a:pt x="894122" y="0"/>
                    <a:pt x="1069283" y="78422"/>
                    <a:pt x="1196074" y="205214"/>
                  </a:cubicBezTo>
                  <a:lnTo>
                    <a:pt x="1214276" y="227275"/>
                  </a:lnTo>
                  <a:lnTo>
                    <a:pt x="1146923" y="308907"/>
                  </a:lnTo>
                  <a:cubicBezTo>
                    <a:pt x="1071377" y="420731"/>
                    <a:pt x="1027264" y="555536"/>
                    <a:pt x="1027264" y="700644"/>
                  </a:cubicBezTo>
                  <a:cubicBezTo>
                    <a:pt x="1027264" y="845752"/>
                    <a:pt x="1071377" y="980557"/>
                    <a:pt x="1146923" y="1092381"/>
                  </a:cubicBezTo>
                  <a:lnTo>
                    <a:pt x="1214276" y="1174013"/>
                  </a:lnTo>
                  <a:lnTo>
                    <a:pt x="1196074" y="1196074"/>
                  </a:lnTo>
                  <a:cubicBezTo>
                    <a:pt x="1069283" y="1322866"/>
                    <a:pt x="894122" y="1401288"/>
                    <a:pt x="700644" y="1401288"/>
                  </a:cubicBezTo>
                  <a:cubicBezTo>
                    <a:pt x="313689" y="1401288"/>
                    <a:pt x="0" y="1087599"/>
                    <a:pt x="0" y="700644"/>
                  </a:cubicBezTo>
                  <a:cubicBezTo>
                    <a:pt x="0" y="313689"/>
                    <a:pt x="313689" y="0"/>
                    <a:pt x="700644" y="0"/>
                  </a:cubicBezTo>
                  <a:close/>
                </a:path>
              </a:pathLst>
            </a:cu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TextBox 22">
              <a:extLst>
                <a:ext uri="{FF2B5EF4-FFF2-40B4-BE49-F238E27FC236}">
                  <a16:creationId xmlns:a16="http://schemas.microsoft.com/office/drawing/2014/main" id="{F8B8C330-0D6E-4D97-9384-4098D136E6AD}"/>
                </a:ext>
              </a:extLst>
            </p:cNvPr>
            <p:cNvSpPr txBox="1"/>
            <p:nvPr/>
          </p:nvSpPr>
          <p:spPr>
            <a:xfrm>
              <a:off x="4483381" y="3262323"/>
              <a:ext cx="738867" cy="461665"/>
            </a:xfrm>
            <a:prstGeom prst="rect">
              <a:avLst/>
            </a:prstGeom>
            <a:noFill/>
          </p:spPr>
          <p:txBody>
            <a:bodyPr wrap="square" rtlCol="0">
              <a:spAutoFit/>
            </a:bodyPr>
            <a:lstStyle/>
            <a:p>
              <a:pPr algn="ctr"/>
              <a:r>
                <a:rPr lang="en-US" sz="2400" b="1" dirty="0">
                  <a:solidFill>
                    <a:srgbClr val="002060"/>
                  </a:solidFill>
                  <a:effectLst>
                    <a:outerShdw blurRad="63500" sx="102000" sy="102000" algn="ctr" rotWithShape="0">
                      <a:prstClr val="black">
                        <a:alpha val="40000"/>
                      </a:prstClr>
                    </a:outerShdw>
                  </a:effectLst>
                  <a:latin typeface="Montserrat" pitchFamily="2" charset="0"/>
                </a:rPr>
                <a:t>DR</a:t>
              </a:r>
            </a:p>
          </p:txBody>
        </p:sp>
        <p:sp>
          <p:nvSpPr>
            <p:cNvPr id="24" name="TextBox 23">
              <a:extLst>
                <a:ext uri="{FF2B5EF4-FFF2-40B4-BE49-F238E27FC236}">
                  <a16:creationId xmlns:a16="http://schemas.microsoft.com/office/drawing/2014/main" id="{5927F751-1572-46B2-BD23-BE4404F68589}"/>
                </a:ext>
              </a:extLst>
            </p:cNvPr>
            <p:cNvSpPr txBox="1"/>
            <p:nvPr/>
          </p:nvSpPr>
          <p:spPr>
            <a:xfrm>
              <a:off x="5748294" y="3262323"/>
              <a:ext cx="738867" cy="461665"/>
            </a:xfrm>
            <a:prstGeom prst="rect">
              <a:avLst/>
            </a:prstGeom>
            <a:noFill/>
          </p:spPr>
          <p:txBody>
            <a:bodyPr wrap="square" rtlCol="0">
              <a:spAutoFit/>
            </a:bodyPr>
            <a:lstStyle/>
            <a:p>
              <a:pPr algn="ctr"/>
              <a:r>
                <a:rPr lang="en-US" sz="2400" b="1" dirty="0">
                  <a:solidFill>
                    <a:srgbClr val="002060"/>
                  </a:solidFill>
                  <a:effectLst>
                    <a:outerShdw blurRad="63500" sx="102000" sy="102000" algn="ctr" rotWithShape="0">
                      <a:prstClr val="black">
                        <a:alpha val="40000"/>
                      </a:prstClr>
                    </a:outerShdw>
                  </a:effectLst>
                  <a:latin typeface="Montserrat" pitchFamily="2" charset="0"/>
                </a:rPr>
                <a:t>JJ</a:t>
              </a:r>
            </a:p>
          </p:txBody>
        </p:sp>
      </p:grpSp>
      <p:grpSp>
        <p:nvGrpSpPr>
          <p:cNvPr id="81" name="Group 80">
            <a:extLst>
              <a:ext uri="{FF2B5EF4-FFF2-40B4-BE49-F238E27FC236}">
                <a16:creationId xmlns:a16="http://schemas.microsoft.com/office/drawing/2014/main" id="{EFCD1DE3-0A9D-4648-88F2-5E22539F945B}"/>
              </a:ext>
            </a:extLst>
          </p:cNvPr>
          <p:cNvGrpSpPr/>
          <p:nvPr/>
        </p:nvGrpSpPr>
        <p:grpSpPr>
          <a:xfrm>
            <a:off x="8371023" y="1553798"/>
            <a:ext cx="2428552" cy="1401288"/>
            <a:chOff x="8193790" y="2795905"/>
            <a:chExt cx="2428552" cy="1401288"/>
          </a:xfrm>
        </p:grpSpPr>
        <p:sp>
          <p:nvSpPr>
            <p:cNvPr id="31" name="Freeform: Shape 30">
              <a:extLst>
                <a:ext uri="{FF2B5EF4-FFF2-40B4-BE49-F238E27FC236}">
                  <a16:creationId xmlns:a16="http://schemas.microsoft.com/office/drawing/2014/main" id="{67A7CFDE-C0CE-44B7-AE89-CABE4348C481}"/>
                </a:ext>
              </a:extLst>
            </p:cNvPr>
            <p:cNvSpPr/>
            <p:nvPr/>
          </p:nvSpPr>
          <p:spPr>
            <a:xfrm>
              <a:off x="8193790" y="2795905"/>
              <a:ext cx="2428552" cy="1401288"/>
            </a:xfrm>
            <a:custGeom>
              <a:avLst/>
              <a:gdLst>
                <a:gd name="connsiteX0" fmla="*/ 1727908 w 2428552"/>
                <a:gd name="connsiteY0" fmla="*/ 0 h 1401288"/>
                <a:gd name="connsiteX1" fmla="*/ 2428552 w 2428552"/>
                <a:gd name="connsiteY1" fmla="*/ 700644 h 1401288"/>
                <a:gd name="connsiteX2" fmla="*/ 1727908 w 2428552"/>
                <a:gd name="connsiteY2" fmla="*/ 1401288 h 1401288"/>
                <a:gd name="connsiteX3" fmla="*/ 1232478 w 2428552"/>
                <a:gd name="connsiteY3" fmla="*/ 1196074 h 1401288"/>
                <a:gd name="connsiteX4" fmla="*/ 1214276 w 2428552"/>
                <a:gd name="connsiteY4" fmla="*/ 1174013 h 1401288"/>
                <a:gd name="connsiteX5" fmla="*/ 1281629 w 2428552"/>
                <a:gd name="connsiteY5" fmla="*/ 1092381 h 1401288"/>
                <a:gd name="connsiteX6" fmla="*/ 1401288 w 2428552"/>
                <a:gd name="connsiteY6" fmla="*/ 700644 h 1401288"/>
                <a:gd name="connsiteX7" fmla="*/ 1281629 w 2428552"/>
                <a:gd name="connsiteY7" fmla="*/ 308907 h 1401288"/>
                <a:gd name="connsiteX8" fmla="*/ 1214276 w 2428552"/>
                <a:gd name="connsiteY8" fmla="*/ 227275 h 1401288"/>
                <a:gd name="connsiteX9" fmla="*/ 1232478 w 2428552"/>
                <a:gd name="connsiteY9" fmla="*/ 205214 h 1401288"/>
                <a:gd name="connsiteX10" fmla="*/ 1727908 w 2428552"/>
                <a:gd name="connsiteY10" fmla="*/ 0 h 1401288"/>
                <a:gd name="connsiteX11" fmla="*/ 700644 w 2428552"/>
                <a:gd name="connsiteY11" fmla="*/ 0 h 1401288"/>
                <a:gd name="connsiteX12" fmla="*/ 1196074 w 2428552"/>
                <a:gd name="connsiteY12" fmla="*/ 205214 h 1401288"/>
                <a:gd name="connsiteX13" fmla="*/ 1214276 w 2428552"/>
                <a:gd name="connsiteY13" fmla="*/ 227275 h 1401288"/>
                <a:gd name="connsiteX14" fmla="*/ 1146923 w 2428552"/>
                <a:gd name="connsiteY14" fmla="*/ 308907 h 1401288"/>
                <a:gd name="connsiteX15" fmla="*/ 1027264 w 2428552"/>
                <a:gd name="connsiteY15" fmla="*/ 700644 h 1401288"/>
                <a:gd name="connsiteX16" fmla="*/ 1146923 w 2428552"/>
                <a:gd name="connsiteY16" fmla="*/ 1092381 h 1401288"/>
                <a:gd name="connsiteX17" fmla="*/ 1214276 w 2428552"/>
                <a:gd name="connsiteY17" fmla="*/ 1174013 h 1401288"/>
                <a:gd name="connsiteX18" fmla="*/ 1196074 w 2428552"/>
                <a:gd name="connsiteY18" fmla="*/ 1196074 h 1401288"/>
                <a:gd name="connsiteX19" fmla="*/ 700644 w 2428552"/>
                <a:gd name="connsiteY19" fmla="*/ 1401288 h 1401288"/>
                <a:gd name="connsiteX20" fmla="*/ 0 w 2428552"/>
                <a:gd name="connsiteY20" fmla="*/ 700644 h 1401288"/>
                <a:gd name="connsiteX21" fmla="*/ 700644 w 2428552"/>
                <a:gd name="connsiteY21" fmla="*/ 0 h 140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28552" h="1401288">
                  <a:moveTo>
                    <a:pt x="1727908" y="0"/>
                  </a:moveTo>
                  <a:cubicBezTo>
                    <a:pt x="2114863" y="0"/>
                    <a:pt x="2428552" y="313689"/>
                    <a:pt x="2428552" y="700644"/>
                  </a:cubicBezTo>
                  <a:cubicBezTo>
                    <a:pt x="2428552" y="1087599"/>
                    <a:pt x="2114863" y="1401288"/>
                    <a:pt x="1727908" y="1401288"/>
                  </a:cubicBezTo>
                  <a:cubicBezTo>
                    <a:pt x="1534431" y="1401288"/>
                    <a:pt x="1359270" y="1322866"/>
                    <a:pt x="1232478" y="1196074"/>
                  </a:cubicBezTo>
                  <a:lnTo>
                    <a:pt x="1214276" y="1174013"/>
                  </a:lnTo>
                  <a:lnTo>
                    <a:pt x="1281629" y="1092381"/>
                  </a:lnTo>
                  <a:cubicBezTo>
                    <a:pt x="1357176" y="980557"/>
                    <a:pt x="1401288" y="845752"/>
                    <a:pt x="1401288" y="700644"/>
                  </a:cubicBezTo>
                  <a:cubicBezTo>
                    <a:pt x="1401288" y="555536"/>
                    <a:pt x="1357176" y="420731"/>
                    <a:pt x="1281629" y="308907"/>
                  </a:cubicBezTo>
                  <a:lnTo>
                    <a:pt x="1214276" y="227275"/>
                  </a:lnTo>
                  <a:lnTo>
                    <a:pt x="1232478" y="205214"/>
                  </a:lnTo>
                  <a:cubicBezTo>
                    <a:pt x="1359270" y="78422"/>
                    <a:pt x="1534431" y="0"/>
                    <a:pt x="1727908" y="0"/>
                  </a:cubicBezTo>
                  <a:close/>
                  <a:moveTo>
                    <a:pt x="700644" y="0"/>
                  </a:moveTo>
                  <a:cubicBezTo>
                    <a:pt x="894121" y="0"/>
                    <a:pt x="1069283" y="78422"/>
                    <a:pt x="1196074" y="205214"/>
                  </a:cubicBezTo>
                  <a:lnTo>
                    <a:pt x="1214276" y="227275"/>
                  </a:lnTo>
                  <a:lnTo>
                    <a:pt x="1146923" y="308907"/>
                  </a:lnTo>
                  <a:cubicBezTo>
                    <a:pt x="1071377" y="420731"/>
                    <a:pt x="1027264" y="555536"/>
                    <a:pt x="1027264" y="700644"/>
                  </a:cubicBezTo>
                  <a:cubicBezTo>
                    <a:pt x="1027264" y="845752"/>
                    <a:pt x="1071377" y="980557"/>
                    <a:pt x="1146923" y="1092381"/>
                  </a:cubicBezTo>
                  <a:lnTo>
                    <a:pt x="1214276" y="1174013"/>
                  </a:lnTo>
                  <a:lnTo>
                    <a:pt x="1196074" y="1196074"/>
                  </a:lnTo>
                  <a:cubicBezTo>
                    <a:pt x="1069283" y="1322866"/>
                    <a:pt x="894121" y="1401288"/>
                    <a:pt x="700644" y="1401288"/>
                  </a:cubicBezTo>
                  <a:cubicBezTo>
                    <a:pt x="313689" y="1401288"/>
                    <a:pt x="0" y="1087599"/>
                    <a:pt x="0" y="700644"/>
                  </a:cubicBezTo>
                  <a:cubicBezTo>
                    <a:pt x="0" y="313689"/>
                    <a:pt x="313689" y="0"/>
                    <a:pt x="700644" y="0"/>
                  </a:cubicBezTo>
                  <a:close/>
                </a:path>
              </a:pathLst>
            </a:custGeom>
            <a:pattFill prst="wdUpDiag">
              <a:fgClr>
                <a:schemeClr val="accent1"/>
              </a:fgClr>
              <a:bgClr>
                <a:schemeClr val="bg1"/>
              </a:bgClr>
            </a:pattFill>
            <a:ln w="28575"/>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Box 31">
              <a:extLst>
                <a:ext uri="{FF2B5EF4-FFF2-40B4-BE49-F238E27FC236}">
                  <a16:creationId xmlns:a16="http://schemas.microsoft.com/office/drawing/2014/main" id="{D2B307EB-32E1-49AB-BA46-ACC7241847A4}"/>
                </a:ext>
              </a:extLst>
            </p:cNvPr>
            <p:cNvSpPr txBox="1"/>
            <p:nvPr/>
          </p:nvSpPr>
          <p:spPr>
            <a:xfrm>
              <a:off x="8423048" y="3262323"/>
              <a:ext cx="738867" cy="461665"/>
            </a:xfrm>
            <a:prstGeom prst="rect">
              <a:avLst/>
            </a:prstGeom>
            <a:noFill/>
          </p:spPr>
          <p:txBody>
            <a:bodyPr wrap="square" rtlCol="0">
              <a:spAutoFit/>
            </a:bodyPr>
            <a:lstStyle/>
            <a:p>
              <a:pPr algn="ctr"/>
              <a:r>
                <a:rPr lang="en-US" sz="2400" b="1" dirty="0">
                  <a:solidFill>
                    <a:srgbClr val="002060"/>
                  </a:solidFill>
                  <a:effectLst>
                    <a:outerShdw blurRad="63500" sx="102000" sy="102000" algn="ctr" rotWithShape="0">
                      <a:prstClr val="black">
                        <a:alpha val="40000"/>
                      </a:prstClr>
                    </a:outerShdw>
                  </a:effectLst>
                  <a:latin typeface="Montserrat" pitchFamily="2" charset="0"/>
                </a:rPr>
                <a:t>DR</a:t>
              </a:r>
            </a:p>
          </p:txBody>
        </p:sp>
        <p:sp>
          <p:nvSpPr>
            <p:cNvPr id="33" name="TextBox 32">
              <a:extLst>
                <a:ext uri="{FF2B5EF4-FFF2-40B4-BE49-F238E27FC236}">
                  <a16:creationId xmlns:a16="http://schemas.microsoft.com/office/drawing/2014/main" id="{82B8D6BF-B6D6-47EB-97AF-53C9410199F4}"/>
                </a:ext>
              </a:extLst>
            </p:cNvPr>
            <p:cNvSpPr txBox="1"/>
            <p:nvPr/>
          </p:nvSpPr>
          <p:spPr>
            <a:xfrm>
              <a:off x="9635984" y="3262322"/>
              <a:ext cx="738867" cy="461665"/>
            </a:xfrm>
            <a:prstGeom prst="rect">
              <a:avLst/>
            </a:prstGeom>
            <a:noFill/>
          </p:spPr>
          <p:txBody>
            <a:bodyPr wrap="square" rtlCol="0">
              <a:spAutoFit/>
            </a:bodyPr>
            <a:lstStyle/>
            <a:p>
              <a:pPr algn="ctr"/>
              <a:r>
                <a:rPr lang="en-US" sz="2400" b="1" dirty="0">
                  <a:solidFill>
                    <a:srgbClr val="002060"/>
                  </a:solidFill>
                  <a:effectLst>
                    <a:outerShdw blurRad="63500" sx="102000" sy="102000" algn="ctr" rotWithShape="0">
                      <a:prstClr val="black">
                        <a:alpha val="40000"/>
                      </a:prstClr>
                    </a:outerShdw>
                  </a:effectLst>
                  <a:latin typeface="Montserrat" pitchFamily="2" charset="0"/>
                </a:rPr>
                <a:t>JJ</a:t>
              </a:r>
            </a:p>
          </p:txBody>
        </p:sp>
        <p:sp>
          <p:nvSpPr>
            <p:cNvPr id="36" name="Freeform: Shape 35">
              <a:extLst>
                <a:ext uri="{FF2B5EF4-FFF2-40B4-BE49-F238E27FC236}">
                  <a16:creationId xmlns:a16="http://schemas.microsoft.com/office/drawing/2014/main" id="{0A7144B1-DAD3-4B78-9AB4-92EEC6A37031}"/>
                </a:ext>
              </a:extLst>
            </p:cNvPr>
            <p:cNvSpPr/>
            <p:nvPr/>
          </p:nvSpPr>
          <p:spPr>
            <a:xfrm>
              <a:off x="9230793" y="3034985"/>
              <a:ext cx="354546" cy="923131"/>
            </a:xfrm>
            <a:custGeom>
              <a:avLst/>
              <a:gdLst>
                <a:gd name="connsiteX0" fmla="*/ 177273 w 354546"/>
                <a:gd name="connsiteY0" fmla="*/ 0 h 923131"/>
                <a:gd name="connsiteX1" fmla="*/ 234887 w 354546"/>
                <a:gd name="connsiteY1" fmla="*/ 69828 h 923131"/>
                <a:gd name="connsiteX2" fmla="*/ 354546 w 354546"/>
                <a:gd name="connsiteY2" fmla="*/ 461565 h 923131"/>
                <a:gd name="connsiteX3" fmla="*/ 234887 w 354546"/>
                <a:gd name="connsiteY3" fmla="*/ 853302 h 923131"/>
                <a:gd name="connsiteX4" fmla="*/ 177273 w 354546"/>
                <a:gd name="connsiteY4" fmla="*/ 923131 h 923131"/>
                <a:gd name="connsiteX5" fmla="*/ 119659 w 354546"/>
                <a:gd name="connsiteY5" fmla="*/ 853302 h 923131"/>
                <a:gd name="connsiteX6" fmla="*/ 0 w 354546"/>
                <a:gd name="connsiteY6" fmla="*/ 461565 h 923131"/>
                <a:gd name="connsiteX7" fmla="*/ 119659 w 354546"/>
                <a:gd name="connsiteY7" fmla="*/ 69828 h 92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546" h="923131">
                  <a:moveTo>
                    <a:pt x="177273" y="0"/>
                  </a:moveTo>
                  <a:lnTo>
                    <a:pt x="234887" y="69828"/>
                  </a:lnTo>
                  <a:cubicBezTo>
                    <a:pt x="310434" y="181652"/>
                    <a:pt x="354546" y="316457"/>
                    <a:pt x="354546" y="461565"/>
                  </a:cubicBezTo>
                  <a:cubicBezTo>
                    <a:pt x="354546" y="606673"/>
                    <a:pt x="310434" y="741478"/>
                    <a:pt x="234887" y="853302"/>
                  </a:cubicBezTo>
                  <a:lnTo>
                    <a:pt x="177273" y="923131"/>
                  </a:lnTo>
                  <a:lnTo>
                    <a:pt x="119659" y="853302"/>
                  </a:lnTo>
                  <a:cubicBezTo>
                    <a:pt x="44113" y="741478"/>
                    <a:pt x="0" y="606673"/>
                    <a:pt x="0" y="461565"/>
                  </a:cubicBezTo>
                  <a:cubicBezTo>
                    <a:pt x="0" y="316457"/>
                    <a:pt x="44113" y="181652"/>
                    <a:pt x="119659" y="69828"/>
                  </a:cubicBezTo>
                  <a:close/>
                </a:path>
              </a:pathLst>
            </a:custGeom>
            <a:pattFill prst="wdUpDiag">
              <a:fgClr>
                <a:schemeClr val="accent1"/>
              </a:fgClr>
              <a:bgClr>
                <a:schemeClr val="bg1"/>
              </a:bgClr>
            </a:pattFill>
            <a:ln w="28575"/>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79" name="Group 78">
            <a:extLst>
              <a:ext uri="{FF2B5EF4-FFF2-40B4-BE49-F238E27FC236}">
                <a16:creationId xmlns:a16="http://schemas.microsoft.com/office/drawing/2014/main" id="{C7DCA726-5081-48F8-827F-A3C4AEC8E2BD}"/>
              </a:ext>
            </a:extLst>
          </p:cNvPr>
          <p:cNvGrpSpPr/>
          <p:nvPr/>
        </p:nvGrpSpPr>
        <p:grpSpPr>
          <a:xfrm>
            <a:off x="4553390" y="3851257"/>
            <a:ext cx="2242232" cy="2107496"/>
            <a:chOff x="3040049" y="4247982"/>
            <a:chExt cx="2428552" cy="2282620"/>
          </a:xfrm>
        </p:grpSpPr>
        <p:sp>
          <p:nvSpPr>
            <p:cNvPr id="52" name="Freeform: Shape 51">
              <a:extLst>
                <a:ext uri="{FF2B5EF4-FFF2-40B4-BE49-F238E27FC236}">
                  <a16:creationId xmlns:a16="http://schemas.microsoft.com/office/drawing/2014/main" id="{57A31F72-0EED-47B7-9EA5-6DED276D75B5}"/>
                </a:ext>
              </a:extLst>
            </p:cNvPr>
            <p:cNvSpPr/>
            <p:nvPr/>
          </p:nvSpPr>
          <p:spPr>
            <a:xfrm>
              <a:off x="4067312" y="4476953"/>
              <a:ext cx="374024" cy="671112"/>
            </a:xfrm>
            <a:custGeom>
              <a:avLst/>
              <a:gdLst>
                <a:gd name="connsiteX0" fmla="*/ 188413 w 374024"/>
                <a:gd name="connsiteY0" fmla="*/ 0 h 671112"/>
                <a:gd name="connsiteX1" fmla="*/ 254365 w 374024"/>
                <a:gd name="connsiteY1" fmla="*/ 79935 h 671112"/>
                <a:gd name="connsiteX2" fmla="*/ 374024 w 374024"/>
                <a:gd name="connsiteY2" fmla="*/ 471672 h 671112"/>
                <a:gd name="connsiteX3" fmla="*/ 359789 w 374024"/>
                <a:gd name="connsiteY3" fmla="*/ 612876 h 671112"/>
                <a:gd name="connsiteX4" fmla="*/ 341805 w 374024"/>
                <a:gd name="connsiteY4" fmla="*/ 670813 h 671112"/>
                <a:gd name="connsiteX5" fmla="*/ 328216 w 374024"/>
                <a:gd name="connsiteY5" fmla="*/ 666595 h 671112"/>
                <a:gd name="connsiteX6" fmla="*/ 187012 w 374024"/>
                <a:gd name="connsiteY6" fmla="*/ 652360 h 671112"/>
                <a:gd name="connsiteX7" fmla="*/ 45808 w 374024"/>
                <a:gd name="connsiteY7" fmla="*/ 666595 h 671112"/>
                <a:gd name="connsiteX8" fmla="*/ 31258 w 374024"/>
                <a:gd name="connsiteY8" fmla="*/ 671112 h 671112"/>
                <a:gd name="connsiteX9" fmla="*/ 14235 w 374024"/>
                <a:gd name="connsiteY9" fmla="*/ 616271 h 671112"/>
                <a:gd name="connsiteX10" fmla="*/ 0 w 374024"/>
                <a:gd name="connsiteY10" fmla="*/ 475067 h 671112"/>
                <a:gd name="connsiteX11" fmla="*/ 119659 w 374024"/>
                <a:gd name="connsiteY11" fmla="*/ 83330 h 671112"/>
                <a:gd name="connsiteX12" fmla="*/ 188413 w 374024"/>
                <a:gd name="connsiteY12" fmla="*/ 0 h 67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4024" h="671112">
                  <a:moveTo>
                    <a:pt x="188413" y="0"/>
                  </a:moveTo>
                  <a:lnTo>
                    <a:pt x="254365" y="79935"/>
                  </a:lnTo>
                  <a:cubicBezTo>
                    <a:pt x="329912" y="191759"/>
                    <a:pt x="374024" y="326564"/>
                    <a:pt x="374024" y="471672"/>
                  </a:cubicBezTo>
                  <a:cubicBezTo>
                    <a:pt x="374024" y="520041"/>
                    <a:pt x="369123" y="567266"/>
                    <a:pt x="359789" y="612876"/>
                  </a:cubicBezTo>
                  <a:lnTo>
                    <a:pt x="341805" y="670813"/>
                  </a:lnTo>
                  <a:lnTo>
                    <a:pt x="328216" y="666595"/>
                  </a:lnTo>
                  <a:cubicBezTo>
                    <a:pt x="282606" y="657262"/>
                    <a:pt x="235382" y="652360"/>
                    <a:pt x="187012" y="652360"/>
                  </a:cubicBezTo>
                  <a:cubicBezTo>
                    <a:pt x="138643" y="652360"/>
                    <a:pt x="91418" y="657262"/>
                    <a:pt x="45808" y="666595"/>
                  </a:cubicBezTo>
                  <a:lnTo>
                    <a:pt x="31258" y="671112"/>
                  </a:lnTo>
                  <a:lnTo>
                    <a:pt x="14235" y="616271"/>
                  </a:lnTo>
                  <a:cubicBezTo>
                    <a:pt x="4902" y="570661"/>
                    <a:pt x="0" y="523436"/>
                    <a:pt x="0" y="475067"/>
                  </a:cubicBezTo>
                  <a:cubicBezTo>
                    <a:pt x="0" y="329959"/>
                    <a:pt x="44113" y="195154"/>
                    <a:pt x="119659" y="83330"/>
                  </a:cubicBezTo>
                  <a:lnTo>
                    <a:pt x="188413" y="0"/>
                  </a:lnTo>
                  <a:close/>
                </a:path>
              </a:pathLst>
            </a:custGeom>
            <a:pattFill prst="wdUpDiag">
              <a:fgClr>
                <a:schemeClr val="accent1"/>
              </a:fgClr>
              <a:bgClr>
                <a:schemeClr val="bg1"/>
              </a:bgClr>
            </a:pattFill>
            <a:ln w="28575"/>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1" name="Freeform: Shape 50">
              <a:extLst>
                <a:ext uri="{FF2B5EF4-FFF2-40B4-BE49-F238E27FC236}">
                  <a16:creationId xmlns:a16="http://schemas.microsoft.com/office/drawing/2014/main" id="{600D8B70-E319-4AD0-AA19-3498F48FBCC6}"/>
                </a:ext>
              </a:extLst>
            </p:cNvPr>
            <p:cNvSpPr/>
            <p:nvPr/>
          </p:nvSpPr>
          <p:spPr>
            <a:xfrm>
              <a:off x="4252924" y="5147766"/>
              <a:ext cx="670786" cy="504898"/>
            </a:xfrm>
            <a:custGeom>
              <a:avLst/>
              <a:gdLst>
                <a:gd name="connsiteX0" fmla="*/ 156193 w 670786"/>
                <a:gd name="connsiteY0" fmla="*/ 0 h 504898"/>
                <a:gd name="connsiteX1" fmla="*/ 274122 w 670786"/>
                <a:gd name="connsiteY1" fmla="*/ 36607 h 504898"/>
                <a:gd name="connsiteX2" fmla="*/ 646984 w 670786"/>
                <a:gd name="connsiteY2" fmla="*/ 409469 h 504898"/>
                <a:gd name="connsiteX3" fmla="*/ 670786 w 670786"/>
                <a:gd name="connsiteY3" fmla="*/ 486147 h 504898"/>
                <a:gd name="connsiteX4" fmla="*/ 656236 w 670786"/>
                <a:gd name="connsiteY4" fmla="*/ 490663 h 504898"/>
                <a:gd name="connsiteX5" fmla="*/ 515032 w 670786"/>
                <a:gd name="connsiteY5" fmla="*/ 504898 h 504898"/>
                <a:gd name="connsiteX6" fmla="*/ 19602 w 670786"/>
                <a:gd name="connsiteY6" fmla="*/ 299684 h 504898"/>
                <a:gd name="connsiteX7" fmla="*/ 0 w 670786"/>
                <a:gd name="connsiteY7" fmla="*/ 275926 h 504898"/>
                <a:gd name="connsiteX8" fmla="*/ 68753 w 670786"/>
                <a:gd name="connsiteY8" fmla="*/ 192596 h 504898"/>
                <a:gd name="connsiteX9" fmla="*/ 133352 w 670786"/>
                <a:gd name="connsiteY9" fmla="*/ 73581 h 504898"/>
                <a:gd name="connsiteX10" fmla="*/ 156193 w 670786"/>
                <a:gd name="connsiteY10" fmla="*/ 0 h 504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786" h="504898">
                  <a:moveTo>
                    <a:pt x="156193" y="0"/>
                  </a:moveTo>
                  <a:lnTo>
                    <a:pt x="274122" y="36607"/>
                  </a:lnTo>
                  <a:cubicBezTo>
                    <a:pt x="441770" y="107516"/>
                    <a:pt x="576075" y="241821"/>
                    <a:pt x="646984" y="409469"/>
                  </a:cubicBezTo>
                  <a:lnTo>
                    <a:pt x="670786" y="486147"/>
                  </a:lnTo>
                  <a:lnTo>
                    <a:pt x="656236" y="490663"/>
                  </a:lnTo>
                  <a:cubicBezTo>
                    <a:pt x="610626" y="499997"/>
                    <a:pt x="563402" y="504898"/>
                    <a:pt x="515032" y="504898"/>
                  </a:cubicBezTo>
                  <a:cubicBezTo>
                    <a:pt x="321555" y="504898"/>
                    <a:pt x="146394" y="426476"/>
                    <a:pt x="19602" y="299684"/>
                  </a:cubicBezTo>
                  <a:lnTo>
                    <a:pt x="0" y="275926"/>
                  </a:lnTo>
                  <a:lnTo>
                    <a:pt x="68753" y="192596"/>
                  </a:lnTo>
                  <a:cubicBezTo>
                    <a:pt x="93935" y="155321"/>
                    <a:pt x="115625" y="115493"/>
                    <a:pt x="133352" y="73581"/>
                  </a:cubicBezTo>
                  <a:lnTo>
                    <a:pt x="156193" y="0"/>
                  </a:lnTo>
                  <a:close/>
                </a:path>
              </a:pathLst>
            </a:custGeom>
            <a:pattFill prst="wdUpDiag">
              <a:fgClr>
                <a:schemeClr val="accent1"/>
              </a:fgClr>
              <a:bgClr>
                <a:schemeClr val="bg1"/>
              </a:bgClr>
            </a:pattFill>
            <a:ln w="28575"/>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0" name="Freeform: Shape 49">
              <a:extLst>
                <a:ext uri="{FF2B5EF4-FFF2-40B4-BE49-F238E27FC236}">
                  <a16:creationId xmlns:a16="http://schemas.microsoft.com/office/drawing/2014/main" id="{CAE81FAE-E3D3-42EA-B510-9D4533C983FF}"/>
                </a:ext>
              </a:extLst>
            </p:cNvPr>
            <p:cNvSpPr/>
            <p:nvPr/>
          </p:nvSpPr>
          <p:spPr>
            <a:xfrm>
              <a:off x="3585900" y="5148065"/>
              <a:ext cx="667024" cy="501204"/>
            </a:xfrm>
            <a:custGeom>
              <a:avLst/>
              <a:gdLst>
                <a:gd name="connsiteX0" fmla="*/ 512670 w 667024"/>
                <a:gd name="connsiteY0" fmla="*/ 0 h 501204"/>
                <a:gd name="connsiteX1" fmla="*/ 536472 w 667024"/>
                <a:gd name="connsiteY1" fmla="*/ 76677 h 501204"/>
                <a:gd name="connsiteX2" fmla="*/ 601071 w 667024"/>
                <a:gd name="connsiteY2" fmla="*/ 195692 h 501204"/>
                <a:gd name="connsiteX3" fmla="*/ 667024 w 667024"/>
                <a:gd name="connsiteY3" fmla="*/ 275627 h 501204"/>
                <a:gd name="connsiteX4" fmla="*/ 650222 w 667024"/>
                <a:gd name="connsiteY4" fmla="*/ 295990 h 501204"/>
                <a:gd name="connsiteX5" fmla="*/ 154792 w 667024"/>
                <a:gd name="connsiteY5" fmla="*/ 501204 h 501204"/>
                <a:gd name="connsiteX6" fmla="*/ 13588 w 667024"/>
                <a:gd name="connsiteY6" fmla="*/ 486969 h 501204"/>
                <a:gd name="connsiteX7" fmla="*/ 0 w 667024"/>
                <a:gd name="connsiteY7" fmla="*/ 482751 h 501204"/>
                <a:gd name="connsiteX8" fmla="*/ 22840 w 667024"/>
                <a:gd name="connsiteY8" fmla="*/ 409170 h 501204"/>
                <a:gd name="connsiteX9" fmla="*/ 395702 w 667024"/>
                <a:gd name="connsiteY9" fmla="*/ 36308 h 501204"/>
                <a:gd name="connsiteX10" fmla="*/ 512670 w 667024"/>
                <a:gd name="connsiteY10" fmla="*/ 0 h 501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7024" h="501204">
                  <a:moveTo>
                    <a:pt x="512670" y="0"/>
                  </a:moveTo>
                  <a:lnTo>
                    <a:pt x="536472" y="76677"/>
                  </a:lnTo>
                  <a:cubicBezTo>
                    <a:pt x="554200" y="118589"/>
                    <a:pt x="575889" y="158417"/>
                    <a:pt x="601071" y="195692"/>
                  </a:cubicBezTo>
                  <a:lnTo>
                    <a:pt x="667024" y="275627"/>
                  </a:lnTo>
                  <a:lnTo>
                    <a:pt x="650222" y="295990"/>
                  </a:lnTo>
                  <a:cubicBezTo>
                    <a:pt x="523431" y="422782"/>
                    <a:pt x="348270" y="501204"/>
                    <a:pt x="154792" y="501204"/>
                  </a:cubicBezTo>
                  <a:cubicBezTo>
                    <a:pt x="106423" y="501204"/>
                    <a:pt x="59198" y="496303"/>
                    <a:pt x="13588" y="486969"/>
                  </a:cubicBezTo>
                  <a:lnTo>
                    <a:pt x="0" y="482751"/>
                  </a:lnTo>
                  <a:lnTo>
                    <a:pt x="22840" y="409170"/>
                  </a:lnTo>
                  <a:cubicBezTo>
                    <a:pt x="93749" y="241522"/>
                    <a:pt x="228054" y="107217"/>
                    <a:pt x="395702" y="36308"/>
                  </a:cubicBezTo>
                  <a:lnTo>
                    <a:pt x="512670" y="0"/>
                  </a:lnTo>
                  <a:close/>
                </a:path>
              </a:pathLst>
            </a:custGeom>
            <a:pattFill prst="wdUpDiag">
              <a:fgClr>
                <a:schemeClr val="accent1"/>
              </a:fgClr>
              <a:bgClr>
                <a:schemeClr val="bg1"/>
              </a:bgClr>
            </a:pattFill>
            <a:ln w="28575"/>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9" name="Freeform: Shape 48">
              <a:extLst>
                <a:ext uri="{FF2B5EF4-FFF2-40B4-BE49-F238E27FC236}">
                  <a16:creationId xmlns:a16="http://schemas.microsoft.com/office/drawing/2014/main" id="{5B451256-8C0C-40B2-BFC7-2C9DD3A02E95}"/>
                </a:ext>
              </a:extLst>
            </p:cNvPr>
            <p:cNvSpPr/>
            <p:nvPr/>
          </p:nvSpPr>
          <p:spPr>
            <a:xfrm>
              <a:off x="3040049" y="4247982"/>
              <a:ext cx="1215677" cy="1382835"/>
            </a:xfrm>
            <a:custGeom>
              <a:avLst/>
              <a:gdLst>
                <a:gd name="connsiteX0" fmla="*/ 700644 w 1215677"/>
                <a:gd name="connsiteY0" fmla="*/ 0 h 1382835"/>
                <a:gd name="connsiteX1" fmla="*/ 1196074 w 1215677"/>
                <a:gd name="connsiteY1" fmla="*/ 205214 h 1382835"/>
                <a:gd name="connsiteX2" fmla="*/ 1215677 w 1215677"/>
                <a:gd name="connsiteY2" fmla="*/ 228972 h 1382835"/>
                <a:gd name="connsiteX3" fmla="*/ 1146923 w 1215677"/>
                <a:gd name="connsiteY3" fmla="*/ 312302 h 1382835"/>
                <a:gd name="connsiteX4" fmla="*/ 1027264 w 1215677"/>
                <a:gd name="connsiteY4" fmla="*/ 704039 h 1382835"/>
                <a:gd name="connsiteX5" fmla="*/ 1041499 w 1215677"/>
                <a:gd name="connsiteY5" fmla="*/ 845243 h 1382835"/>
                <a:gd name="connsiteX6" fmla="*/ 1058522 w 1215677"/>
                <a:gd name="connsiteY6" fmla="*/ 900084 h 1382835"/>
                <a:gd name="connsiteX7" fmla="*/ 941554 w 1215677"/>
                <a:gd name="connsiteY7" fmla="*/ 936392 h 1382835"/>
                <a:gd name="connsiteX8" fmla="*/ 568692 w 1215677"/>
                <a:gd name="connsiteY8" fmla="*/ 1309254 h 1382835"/>
                <a:gd name="connsiteX9" fmla="*/ 545852 w 1215677"/>
                <a:gd name="connsiteY9" fmla="*/ 1382835 h 1382835"/>
                <a:gd name="connsiteX10" fmla="*/ 427922 w 1215677"/>
                <a:gd name="connsiteY10" fmla="*/ 1346228 h 1382835"/>
                <a:gd name="connsiteX11" fmla="*/ 0 w 1215677"/>
                <a:gd name="connsiteY11" fmla="*/ 700644 h 1382835"/>
                <a:gd name="connsiteX12" fmla="*/ 700644 w 1215677"/>
                <a:gd name="connsiteY12" fmla="*/ 0 h 1382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5677" h="1382835">
                  <a:moveTo>
                    <a:pt x="700644" y="0"/>
                  </a:moveTo>
                  <a:cubicBezTo>
                    <a:pt x="894122" y="0"/>
                    <a:pt x="1069283" y="78422"/>
                    <a:pt x="1196074" y="205214"/>
                  </a:cubicBezTo>
                  <a:lnTo>
                    <a:pt x="1215677" y="228972"/>
                  </a:lnTo>
                  <a:lnTo>
                    <a:pt x="1146923" y="312302"/>
                  </a:lnTo>
                  <a:cubicBezTo>
                    <a:pt x="1071377" y="424126"/>
                    <a:pt x="1027264" y="558931"/>
                    <a:pt x="1027264" y="704039"/>
                  </a:cubicBezTo>
                  <a:cubicBezTo>
                    <a:pt x="1027264" y="752408"/>
                    <a:pt x="1032166" y="799633"/>
                    <a:pt x="1041499" y="845243"/>
                  </a:cubicBezTo>
                  <a:lnTo>
                    <a:pt x="1058522" y="900084"/>
                  </a:lnTo>
                  <a:lnTo>
                    <a:pt x="941554" y="936392"/>
                  </a:lnTo>
                  <a:cubicBezTo>
                    <a:pt x="773906" y="1007301"/>
                    <a:pt x="639601" y="1141606"/>
                    <a:pt x="568692" y="1309254"/>
                  </a:cubicBezTo>
                  <a:lnTo>
                    <a:pt x="545852" y="1382835"/>
                  </a:lnTo>
                  <a:lnTo>
                    <a:pt x="427922" y="1346228"/>
                  </a:lnTo>
                  <a:cubicBezTo>
                    <a:pt x="176450" y="1239865"/>
                    <a:pt x="0" y="990860"/>
                    <a:pt x="0" y="700644"/>
                  </a:cubicBezTo>
                  <a:cubicBezTo>
                    <a:pt x="0" y="313689"/>
                    <a:pt x="313689" y="0"/>
                    <a:pt x="700644" y="0"/>
                  </a:cubicBezTo>
                  <a:close/>
                </a:path>
              </a:pathLst>
            </a:cu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8" name="Freeform: Shape 47">
              <a:extLst>
                <a:ext uri="{FF2B5EF4-FFF2-40B4-BE49-F238E27FC236}">
                  <a16:creationId xmlns:a16="http://schemas.microsoft.com/office/drawing/2014/main" id="{10E6724A-8EB3-4D8F-9E8D-2CD63C528971}"/>
                </a:ext>
              </a:extLst>
            </p:cNvPr>
            <p:cNvSpPr/>
            <p:nvPr/>
          </p:nvSpPr>
          <p:spPr>
            <a:xfrm>
              <a:off x="4255726" y="4251377"/>
              <a:ext cx="1212875" cy="1382537"/>
            </a:xfrm>
            <a:custGeom>
              <a:avLst/>
              <a:gdLst>
                <a:gd name="connsiteX0" fmla="*/ 512231 w 1212875"/>
                <a:gd name="connsiteY0" fmla="*/ 0 h 1382537"/>
                <a:gd name="connsiteX1" fmla="*/ 1212875 w 1212875"/>
                <a:gd name="connsiteY1" fmla="*/ 700644 h 1382537"/>
                <a:gd name="connsiteX2" fmla="*/ 784953 w 1212875"/>
                <a:gd name="connsiteY2" fmla="*/ 1346228 h 1382537"/>
                <a:gd name="connsiteX3" fmla="*/ 667985 w 1212875"/>
                <a:gd name="connsiteY3" fmla="*/ 1382537 h 1382537"/>
                <a:gd name="connsiteX4" fmla="*/ 644183 w 1212875"/>
                <a:gd name="connsiteY4" fmla="*/ 1305859 h 1382537"/>
                <a:gd name="connsiteX5" fmla="*/ 271321 w 1212875"/>
                <a:gd name="connsiteY5" fmla="*/ 932997 h 1382537"/>
                <a:gd name="connsiteX6" fmla="*/ 153392 w 1212875"/>
                <a:gd name="connsiteY6" fmla="*/ 896390 h 1382537"/>
                <a:gd name="connsiteX7" fmla="*/ 171376 w 1212875"/>
                <a:gd name="connsiteY7" fmla="*/ 838453 h 1382537"/>
                <a:gd name="connsiteX8" fmla="*/ 185611 w 1212875"/>
                <a:gd name="connsiteY8" fmla="*/ 697249 h 1382537"/>
                <a:gd name="connsiteX9" fmla="*/ 65952 w 1212875"/>
                <a:gd name="connsiteY9" fmla="*/ 305512 h 1382537"/>
                <a:gd name="connsiteX10" fmla="*/ 0 w 1212875"/>
                <a:gd name="connsiteY10" fmla="*/ 225577 h 1382537"/>
                <a:gd name="connsiteX11" fmla="*/ 16801 w 1212875"/>
                <a:gd name="connsiteY11" fmla="*/ 205214 h 1382537"/>
                <a:gd name="connsiteX12" fmla="*/ 512231 w 1212875"/>
                <a:gd name="connsiteY12" fmla="*/ 0 h 138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2875" h="1382537">
                  <a:moveTo>
                    <a:pt x="512231" y="0"/>
                  </a:moveTo>
                  <a:cubicBezTo>
                    <a:pt x="899186" y="0"/>
                    <a:pt x="1212875" y="313689"/>
                    <a:pt x="1212875" y="700644"/>
                  </a:cubicBezTo>
                  <a:cubicBezTo>
                    <a:pt x="1212875" y="990860"/>
                    <a:pt x="1036425" y="1239865"/>
                    <a:pt x="784953" y="1346228"/>
                  </a:cubicBezTo>
                  <a:lnTo>
                    <a:pt x="667985" y="1382537"/>
                  </a:lnTo>
                  <a:lnTo>
                    <a:pt x="644183" y="1305859"/>
                  </a:lnTo>
                  <a:cubicBezTo>
                    <a:pt x="573274" y="1138211"/>
                    <a:pt x="438969" y="1003906"/>
                    <a:pt x="271321" y="932997"/>
                  </a:cubicBezTo>
                  <a:lnTo>
                    <a:pt x="153392" y="896390"/>
                  </a:lnTo>
                  <a:lnTo>
                    <a:pt x="171376" y="838453"/>
                  </a:lnTo>
                  <a:cubicBezTo>
                    <a:pt x="180710" y="792843"/>
                    <a:pt x="185611" y="745618"/>
                    <a:pt x="185611" y="697249"/>
                  </a:cubicBezTo>
                  <a:cubicBezTo>
                    <a:pt x="185611" y="552141"/>
                    <a:pt x="141499" y="417336"/>
                    <a:pt x="65952" y="305512"/>
                  </a:cubicBezTo>
                  <a:lnTo>
                    <a:pt x="0" y="225577"/>
                  </a:lnTo>
                  <a:lnTo>
                    <a:pt x="16801" y="205214"/>
                  </a:lnTo>
                  <a:cubicBezTo>
                    <a:pt x="143593" y="78422"/>
                    <a:pt x="318754" y="0"/>
                    <a:pt x="512231" y="0"/>
                  </a:cubicBezTo>
                  <a:close/>
                </a:path>
              </a:pathLst>
            </a:cu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7" name="Freeform: Shape 46">
              <a:extLst>
                <a:ext uri="{FF2B5EF4-FFF2-40B4-BE49-F238E27FC236}">
                  <a16:creationId xmlns:a16="http://schemas.microsoft.com/office/drawing/2014/main" id="{92B01BEC-F21E-4521-87E3-FD8D32BD0DE3}"/>
                </a:ext>
              </a:extLst>
            </p:cNvPr>
            <p:cNvSpPr/>
            <p:nvPr/>
          </p:nvSpPr>
          <p:spPr>
            <a:xfrm>
              <a:off x="4098571" y="5129314"/>
              <a:ext cx="310547" cy="294379"/>
            </a:xfrm>
            <a:custGeom>
              <a:avLst/>
              <a:gdLst>
                <a:gd name="connsiteX0" fmla="*/ 155754 w 310547"/>
                <a:gd name="connsiteY0" fmla="*/ 0 h 294379"/>
                <a:gd name="connsiteX1" fmla="*/ 296958 w 310547"/>
                <a:gd name="connsiteY1" fmla="*/ 14235 h 294379"/>
                <a:gd name="connsiteX2" fmla="*/ 310547 w 310547"/>
                <a:gd name="connsiteY2" fmla="*/ 18453 h 294379"/>
                <a:gd name="connsiteX3" fmla="*/ 287706 w 310547"/>
                <a:gd name="connsiteY3" fmla="*/ 92034 h 294379"/>
                <a:gd name="connsiteX4" fmla="*/ 223107 w 310547"/>
                <a:gd name="connsiteY4" fmla="*/ 211049 h 294379"/>
                <a:gd name="connsiteX5" fmla="*/ 154354 w 310547"/>
                <a:gd name="connsiteY5" fmla="*/ 294379 h 294379"/>
                <a:gd name="connsiteX6" fmla="*/ 88401 w 310547"/>
                <a:gd name="connsiteY6" fmla="*/ 214444 h 294379"/>
                <a:gd name="connsiteX7" fmla="*/ 23802 w 310547"/>
                <a:gd name="connsiteY7" fmla="*/ 95429 h 294379"/>
                <a:gd name="connsiteX8" fmla="*/ 0 w 310547"/>
                <a:gd name="connsiteY8" fmla="*/ 18752 h 294379"/>
                <a:gd name="connsiteX9" fmla="*/ 14550 w 310547"/>
                <a:gd name="connsiteY9" fmla="*/ 14235 h 294379"/>
                <a:gd name="connsiteX10" fmla="*/ 155754 w 310547"/>
                <a:gd name="connsiteY10" fmla="*/ 0 h 29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0547" h="294379">
                  <a:moveTo>
                    <a:pt x="155754" y="0"/>
                  </a:moveTo>
                  <a:cubicBezTo>
                    <a:pt x="204124" y="0"/>
                    <a:pt x="251348" y="4902"/>
                    <a:pt x="296958" y="14235"/>
                  </a:cubicBezTo>
                  <a:lnTo>
                    <a:pt x="310547" y="18453"/>
                  </a:lnTo>
                  <a:lnTo>
                    <a:pt x="287706" y="92034"/>
                  </a:lnTo>
                  <a:cubicBezTo>
                    <a:pt x="269979" y="133946"/>
                    <a:pt x="248289" y="173774"/>
                    <a:pt x="223107" y="211049"/>
                  </a:cubicBezTo>
                  <a:lnTo>
                    <a:pt x="154354" y="294379"/>
                  </a:lnTo>
                  <a:lnTo>
                    <a:pt x="88401" y="214444"/>
                  </a:lnTo>
                  <a:cubicBezTo>
                    <a:pt x="63219" y="177169"/>
                    <a:pt x="41530" y="137341"/>
                    <a:pt x="23802" y="95429"/>
                  </a:cubicBezTo>
                  <a:lnTo>
                    <a:pt x="0" y="18752"/>
                  </a:lnTo>
                  <a:lnTo>
                    <a:pt x="14550" y="14235"/>
                  </a:lnTo>
                  <a:cubicBezTo>
                    <a:pt x="60160" y="4902"/>
                    <a:pt x="107385" y="0"/>
                    <a:pt x="155754" y="0"/>
                  </a:cubicBezTo>
                  <a:close/>
                </a:path>
              </a:pathLst>
            </a:custGeom>
            <a:pattFill prst="wdUpDiag">
              <a:fgClr>
                <a:schemeClr val="accent1"/>
              </a:fgClr>
              <a:bgClr>
                <a:schemeClr val="bg1"/>
              </a:bgClr>
            </a:pattFill>
            <a:ln w="28575"/>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Freeform: Shape 45">
              <a:extLst>
                <a:ext uri="{FF2B5EF4-FFF2-40B4-BE49-F238E27FC236}">
                  <a16:creationId xmlns:a16="http://schemas.microsoft.com/office/drawing/2014/main" id="{5F3213E1-812C-4626-9644-8B60EA7E26A1}"/>
                </a:ext>
              </a:extLst>
            </p:cNvPr>
            <p:cNvSpPr/>
            <p:nvPr/>
          </p:nvSpPr>
          <p:spPr>
            <a:xfrm>
              <a:off x="3553680" y="5423693"/>
              <a:ext cx="1401288" cy="1106909"/>
            </a:xfrm>
            <a:custGeom>
              <a:avLst/>
              <a:gdLst>
                <a:gd name="connsiteX0" fmla="*/ 699244 w 1401288"/>
                <a:gd name="connsiteY0" fmla="*/ 0 h 1106909"/>
                <a:gd name="connsiteX1" fmla="*/ 718846 w 1401288"/>
                <a:gd name="connsiteY1" fmla="*/ 23758 h 1106909"/>
                <a:gd name="connsiteX2" fmla="*/ 1214276 w 1401288"/>
                <a:gd name="connsiteY2" fmla="*/ 228972 h 1106909"/>
                <a:gd name="connsiteX3" fmla="*/ 1355480 w 1401288"/>
                <a:gd name="connsiteY3" fmla="*/ 214737 h 1106909"/>
                <a:gd name="connsiteX4" fmla="*/ 1370030 w 1401288"/>
                <a:gd name="connsiteY4" fmla="*/ 210221 h 1106909"/>
                <a:gd name="connsiteX5" fmla="*/ 1387053 w 1401288"/>
                <a:gd name="connsiteY5" fmla="*/ 265061 h 1106909"/>
                <a:gd name="connsiteX6" fmla="*/ 1401288 w 1401288"/>
                <a:gd name="connsiteY6" fmla="*/ 406265 h 1106909"/>
                <a:gd name="connsiteX7" fmla="*/ 700644 w 1401288"/>
                <a:gd name="connsiteY7" fmla="*/ 1106909 h 1106909"/>
                <a:gd name="connsiteX8" fmla="*/ 0 w 1401288"/>
                <a:gd name="connsiteY8" fmla="*/ 406265 h 1106909"/>
                <a:gd name="connsiteX9" fmla="*/ 14235 w 1401288"/>
                <a:gd name="connsiteY9" fmla="*/ 265061 h 1106909"/>
                <a:gd name="connsiteX10" fmla="*/ 32220 w 1401288"/>
                <a:gd name="connsiteY10" fmla="*/ 207124 h 1106909"/>
                <a:gd name="connsiteX11" fmla="*/ 45808 w 1401288"/>
                <a:gd name="connsiteY11" fmla="*/ 211342 h 1106909"/>
                <a:gd name="connsiteX12" fmla="*/ 187012 w 1401288"/>
                <a:gd name="connsiteY12" fmla="*/ 225577 h 1106909"/>
                <a:gd name="connsiteX13" fmla="*/ 682442 w 1401288"/>
                <a:gd name="connsiteY13" fmla="*/ 20363 h 1106909"/>
                <a:gd name="connsiteX14" fmla="*/ 699244 w 1401288"/>
                <a:gd name="connsiteY14" fmla="*/ 0 h 1106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01288" h="1106909">
                  <a:moveTo>
                    <a:pt x="699244" y="0"/>
                  </a:moveTo>
                  <a:lnTo>
                    <a:pt x="718846" y="23758"/>
                  </a:lnTo>
                  <a:cubicBezTo>
                    <a:pt x="845638" y="150550"/>
                    <a:pt x="1020799" y="228972"/>
                    <a:pt x="1214276" y="228972"/>
                  </a:cubicBezTo>
                  <a:cubicBezTo>
                    <a:pt x="1262646" y="228972"/>
                    <a:pt x="1309870" y="224071"/>
                    <a:pt x="1355480" y="214737"/>
                  </a:cubicBezTo>
                  <a:lnTo>
                    <a:pt x="1370030" y="210221"/>
                  </a:lnTo>
                  <a:lnTo>
                    <a:pt x="1387053" y="265061"/>
                  </a:lnTo>
                  <a:cubicBezTo>
                    <a:pt x="1396387" y="310671"/>
                    <a:pt x="1401288" y="357896"/>
                    <a:pt x="1401288" y="406265"/>
                  </a:cubicBezTo>
                  <a:cubicBezTo>
                    <a:pt x="1401288" y="793220"/>
                    <a:pt x="1087599" y="1106909"/>
                    <a:pt x="700644" y="1106909"/>
                  </a:cubicBezTo>
                  <a:cubicBezTo>
                    <a:pt x="313689" y="1106909"/>
                    <a:pt x="0" y="793220"/>
                    <a:pt x="0" y="406265"/>
                  </a:cubicBezTo>
                  <a:cubicBezTo>
                    <a:pt x="0" y="357896"/>
                    <a:pt x="4902" y="310671"/>
                    <a:pt x="14235" y="265061"/>
                  </a:cubicBezTo>
                  <a:lnTo>
                    <a:pt x="32220" y="207124"/>
                  </a:lnTo>
                  <a:lnTo>
                    <a:pt x="45808" y="211342"/>
                  </a:lnTo>
                  <a:cubicBezTo>
                    <a:pt x="91418" y="220676"/>
                    <a:pt x="138643" y="225577"/>
                    <a:pt x="187012" y="225577"/>
                  </a:cubicBezTo>
                  <a:cubicBezTo>
                    <a:pt x="380490" y="225577"/>
                    <a:pt x="555651" y="147155"/>
                    <a:pt x="682442" y="20363"/>
                  </a:cubicBezTo>
                  <a:lnTo>
                    <a:pt x="699244" y="0"/>
                  </a:lnTo>
                  <a:close/>
                </a:path>
              </a:pathLst>
            </a:cu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9" name="TextBox 68">
              <a:extLst>
                <a:ext uri="{FF2B5EF4-FFF2-40B4-BE49-F238E27FC236}">
                  <a16:creationId xmlns:a16="http://schemas.microsoft.com/office/drawing/2014/main" id="{59DED20C-AD21-4DAE-9E63-37FECE209BFF}"/>
                </a:ext>
              </a:extLst>
            </p:cNvPr>
            <p:cNvSpPr txBox="1"/>
            <p:nvPr/>
          </p:nvSpPr>
          <p:spPr>
            <a:xfrm>
              <a:off x="3257664" y="4663611"/>
              <a:ext cx="738867" cy="461665"/>
            </a:xfrm>
            <a:prstGeom prst="rect">
              <a:avLst/>
            </a:prstGeom>
            <a:noFill/>
          </p:spPr>
          <p:txBody>
            <a:bodyPr wrap="square" rtlCol="0">
              <a:spAutoFit/>
            </a:bodyPr>
            <a:lstStyle/>
            <a:p>
              <a:pPr algn="ctr"/>
              <a:r>
                <a:rPr lang="en-US" sz="2400" b="1" dirty="0">
                  <a:solidFill>
                    <a:srgbClr val="002060"/>
                  </a:solidFill>
                  <a:effectLst>
                    <a:outerShdw blurRad="63500" sx="102000" sy="102000" algn="ctr" rotWithShape="0">
                      <a:prstClr val="black">
                        <a:alpha val="40000"/>
                      </a:prstClr>
                    </a:outerShdw>
                  </a:effectLst>
                  <a:latin typeface="Montserrat" pitchFamily="2" charset="0"/>
                </a:rPr>
                <a:t>DR</a:t>
              </a:r>
            </a:p>
          </p:txBody>
        </p:sp>
        <p:sp>
          <p:nvSpPr>
            <p:cNvPr id="70" name="TextBox 69">
              <a:extLst>
                <a:ext uri="{FF2B5EF4-FFF2-40B4-BE49-F238E27FC236}">
                  <a16:creationId xmlns:a16="http://schemas.microsoft.com/office/drawing/2014/main" id="{1D2361C7-F37D-4A00-8AF6-FF88778B517A}"/>
                </a:ext>
              </a:extLst>
            </p:cNvPr>
            <p:cNvSpPr txBox="1"/>
            <p:nvPr/>
          </p:nvSpPr>
          <p:spPr>
            <a:xfrm>
              <a:off x="4522577" y="4663611"/>
              <a:ext cx="738867" cy="461665"/>
            </a:xfrm>
            <a:prstGeom prst="rect">
              <a:avLst/>
            </a:prstGeom>
            <a:noFill/>
          </p:spPr>
          <p:txBody>
            <a:bodyPr wrap="square" rtlCol="0">
              <a:spAutoFit/>
            </a:bodyPr>
            <a:lstStyle/>
            <a:p>
              <a:pPr algn="ctr"/>
              <a:r>
                <a:rPr lang="en-US" sz="2400" b="1" dirty="0">
                  <a:solidFill>
                    <a:srgbClr val="002060"/>
                  </a:solidFill>
                  <a:effectLst>
                    <a:outerShdw blurRad="63500" sx="102000" sy="102000" algn="ctr" rotWithShape="0">
                      <a:prstClr val="black">
                        <a:alpha val="40000"/>
                      </a:prstClr>
                    </a:outerShdw>
                  </a:effectLst>
                  <a:latin typeface="Montserrat" pitchFamily="2" charset="0"/>
                </a:rPr>
                <a:t>JJ</a:t>
              </a:r>
            </a:p>
          </p:txBody>
        </p:sp>
        <p:sp>
          <p:nvSpPr>
            <p:cNvPr id="71" name="TextBox 70">
              <a:extLst>
                <a:ext uri="{FF2B5EF4-FFF2-40B4-BE49-F238E27FC236}">
                  <a16:creationId xmlns:a16="http://schemas.microsoft.com/office/drawing/2014/main" id="{7355A85C-710C-4F9A-8740-C05C56B7B374}"/>
                </a:ext>
              </a:extLst>
            </p:cNvPr>
            <p:cNvSpPr txBox="1"/>
            <p:nvPr/>
          </p:nvSpPr>
          <p:spPr>
            <a:xfrm>
              <a:off x="3892285" y="5787881"/>
              <a:ext cx="738867" cy="461665"/>
            </a:xfrm>
            <a:prstGeom prst="rect">
              <a:avLst/>
            </a:prstGeom>
            <a:noFill/>
          </p:spPr>
          <p:txBody>
            <a:bodyPr wrap="square" rtlCol="0">
              <a:spAutoFit/>
            </a:bodyPr>
            <a:lstStyle/>
            <a:p>
              <a:pPr algn="ctr"/>
              <a:r>
                <a:rPr lang="en-US" sz="2400" b="1" dirty="0">
                  <a:solidFill>
                    <a:srgbClr val="002060"/>
                  </a:solidFill>
                  <a:effectLst>
                    <a:outerShdw blurRad="63500" sx="102000" sy="102000" algn="ctr" rotWithShape="0">
                      <a:prstClr val="black">
                        <a:alpha val="40000"/>
                      </a:prstClr>
                    </a:outerShdw>
                  </a:effectLst>
                  <a:latin typeface="Montserrat" pitchFamily="2" charset="0"/>
                </a:rPr>
                <a:t>AJ</a:t>
              </a:r>
            </a:p>
          </p:txBody>
        </p:sp>
      </p:grpSp>
      <p:grpSp>
        <p:nvGrpSpPr>
          <p:cNvPr id="78" name="Group 77">
            <a:extLst>
              <a:ext uri="{FF2B5EF4-FFF2-40B4-BE49-F238E27FC236}">
                <a16:creationId xmlns:a16="http://schemas.microsoft.com/office/drawing/2014/main" id="{C7515BD2-9546-4EC4-8D4A-7F8330F06DFF}"/>
              </a:ext>
            </a:extLst>
          </p:cNvPr>
          <p:cNvGrpSpPr/>
          <p:nvPr/>
        </p:nvGrpSpPr>
        <p:grpSpPr>
          <a:xfrm>
            <a:off x="8466678" y="3881827"/>
            <a:ext cx="2086118" cy="2038508"/>
            <a:chOff x="6514604" y="4105491"/>
            <a:chExt cx="2485270" cy="2428552"/>
          </a:xfrm>
        </p:grpSpPr>
        <p:sp>
          <p:nvSpPr>
            <p:cNvPr id="68" name="Freeform: Shape 67">
              <a:extLst>
                <a:ext uri="{FF2B5EF4-FFF2-40B4-BE49-F238E27FC236}">
                  <a16:creationId xmlns:a16="http://schemas.microsoft.com/office/drawing/2014/main" id="{91F49152-43CE-40AD-B0DF-BB7AFAD34C90}"/>
                </a:ext>
              </a:extLst>
            </p:cNvPr>
            <p:cNvSpPr/>
            <p:nvPr/>
          </p:nvSpPr>
          <p:spPr>
            <a:xfrm rot="5400000">
              <a:off x="7057770" y="4617723"/>
              <a:ext cx="700940" cy="700346"/>
            </a:xfrm>
            <a:custGeom>
              <a:avLst/>
              <a:gdLst>
                <a:gd name="connsiteX0" fmla="*/ 0 w 700940"/>
                <a:gd name="connsiteY0" fmla="*/ 515032 h 700346"/>
                <a:gd name="connsiteX1" fmla="*/ 205214 w 700940"/>
                <a:gd name="connsiteY1" fmla="*/ 19602 h 700346"/>
                <a:gd name="connsiteX2" fmla="*/ 228972 w 700940"/>
                <a:gd name="connsiteY2" fmla="*/ 0 h 700346"/>
                <a:gd name="connsiteX3" fmla="*/ 312302 w 700940"/>
                <a:gd name="connsiteY3" fmla="*/ 68753 h 700346"/>
                <a:gd name="connsiteX4" fmla="*/ 431317 w 700940"/>
                <a:gd name="connsiteY4" fmla="*/ 133352 h 700346"/>
                <a:gd name="connsiteX5" fmla="*/ 536279 w 700940"/>
                <a:gd name="connsiteY5" fmla="*/ 165934 h 700346"/>
                <a:gd name="connsiteX6" fmla="*/ 570389 w 700940"/>
                <a:gd name="connsiteY6" fmla="*/ 275819 h 700346"/>
                <a:gd name="connsiteX7" fmla="*/ 634988 w 700940"/>
                <a:gd name="connsiteY7" fmla="*/ 394834 h 700346"/>
                <a:gd name="connsiteX8" fmla="*/ 700940 w 700940"/>
                <a:gd name="connsiteY8" fmla="*/ 474769 h 700346"/>
                <a:gd name="connsiteX9" fmla="*/ 684139 w 700940"/>
                <a:gd name="connsiteY9" fmla="*/ 495132 h 700346"/>
                <a:gd name="connsiteX10" fmla="*/ 188709 w 700940"/>
                <a:gd name="connsiteY10" fmla="*/ 700346 h 700346"/>
                <a:gd name="connsiteX11" fmla="*/ 47505 w 700940"/>
                <a:gd name="connsiteY11" fmla="*/ 686111 h 700346"/>
                <a:gd name="connsiteX12" fmla="*/ 20950 w 700940"/>
                <a:gd name="connsiteY12" fmla="*/ 677868 h 700346"/>
                <a:gd name="connsiteX13" fmla="*/ 14235 w 700940"/>
                <a:gd name="connsiteY13" fmla="*/ 656236 h 700346"/>
                <a:gd name="connsiteX14" fmla="*/ 0 w 700940"/>
                <a:gd name="connsiteY14" fmla="*/ 515032 h 70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0940" h="700346">
                  <a:moveTo>
                    <a:pt x="0" y="515032"/>
                  </a:moveTo>
                  <a:cubicBezTo>
                    <a:pt x="0" y="321555"/>
                    <a:pt x="78422" y="146394"/>
                    <a:pt x="205214" y="19602"/>
                  </a:cubicBezTo>
                  <a:lnTo>
                    <a:pt x="228972" y="0"/>
                  </a:lnTo>
                  <a:lnTo>
                    <a:pt x="312302" y="68753"/>
                  </a:lnTo>
                  <a:cubicBezTo>
                    <a:pt x="349577" y="93935"/>
                    <a:pt x="389405" y="115625"/>
                    <a:pt x="431317" y="133352"/>
                  </a:cubicBezTo>
                  <a:lnTo>
                    <a:pt x="536279" y="165934"/>
                  </a:lnTo>
                  <a:lnTo>
                    <a:pt x="570389" y="275819"/>
                  </a:lnTo>
                  <a:cubicBezTo>
                    <a:pt x="588117" y="317731"/>
                    <a:pt x="609806" y="357559"/>
                    <a:pt x="634988" y="394834"/>
                  </a:cubicBezTo>
                  <a:lnTo>
                    <a:pt x="700940" y="474769"/>
                  </a:lnTo>
                  <a:lnTo>
                    <a:pt x="684139" y="495132"/>
                  </a:lnTo>
                  <a:cubicBezTo>
                    <a:pt x="557347" y="621924"/>
                    <a:pt x="382186" y="700346"/>
                    <a:pt x="188709" y="700346"/>
                  </a:cubicBezTo>
                  <a:cubicBezTo>
                    <a:pt x="140339" y="700346"/>
                    <a:pt x="93115" y="695445"/>
                    <a:pt x="47505" y="686111"/>
                  </a:cubicBezTo>
                  <a:lnTo>
                    <a:pt x="20950" y="677868"/>
                  </a:lnTo>
                  <a:lnTo>
                    <a:pt x="14235" y="656236"/>
                  </a:lnTo>
                  <a:cubicBezTo>
                    <a:pt x="4901" y="610626"/>
                    <a:pt x="0" y="563402"/>
                    <a:pt x="0" y="515032"/>
                  </a:cubicBezTo>
                  <a:close/>
                </a:path>
              </a:pathLst>
            </a:custGeom>
            <a:pattFill prst="wdUpDiag">
              <a:fgClr>
                <a:schemeClr val="accent1"/>
              </a:fgClr>
              <a:bgClr>
                <a:schemeClr val="bg1"/>
              </a:bgClr>
            </a:pattFill>
            <a:ln w="28575"/>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7" name="Freeform: Shape 66">
              <a:extLst>
                <a:ext uri="{FF2B5EF4-FFF2-40B4-BE49-F238E27FC236}">
                  <a16:creationId xmlns:a16="http://schemas.microsoft.com/office/drawing/2014/main" id="{34C3ABA0-71BF-4D0A-8442-6719E49499A4}"/>
                </a:ext>
              </a:extLst>
            </p:cNvPr>
            <p:cNvSpPr/>
            <p:nvPr/>
          </p:nvSpPr>
          <p:spPr>
            <a:xfrm rot="5400000">
              <a:off x="7758711" y="4620524"/>
              <a:ext cx="700347" cy="700942"/>
            </a:xfrm>
            <a:custGeom>
              <a:avLst/>
              <a:gdLst>
                <a:gd name="connsiteX0" fmla="*/ 0 w 700347"/>
                <a:gd name="connsiteY0" fmla="*/ 188710 h 700942"/>
                <a:gd name="connsiteX1" fmla="*/ 14235 w 700347"/>
                <a:gd name="connsiteY1" fmla="*/ 47506 h 700942"/>
                <a:gd name="connsiteX2" fmla="*/ 22478 w 700347"/>
                <a:gd name="connsiteY2" fmla="*/ 20950 h 700942"/>
                <a:gd name="connsiteX3" fmla="*/ 44110 w 700347"/>
                <a:gd name="connsiteY3" fmla="*/ 14235 h 700942"/>
                <a:gd name="connsiteX4" fmla="*/ 185314 w 700347"/>
                <a:gd name="connsiteY4" fmla="*/ 0 h 700942"/>
                <a:gd name="connsiteX5" fmla="*/ 680744 w 700347"/>
                <a:gd name="connsiteY5" fmla="*/ 205214 h 700942"/>
                <a:gd name="connsiteX6" fmla="*/ 700347 w 700347"/>
                <a:gd name="connsiteY6" fmla="*/ 228972 h 700942"/>
                <a:gd name="connsiteX7" fmla="*/ 631593 w 700347"/>
                <a:gd name="connsiteY7" fmla="*/ 312302 h 700942"/>
                <a:gd name="connsiteX8" fmla="*/ 566994 w 700347"/>
                <a:gd name="connsiteY8" fmla="*/ 431317 h 700942"/>
                <a:gd name="connsiteX9" fmla="*/ 534412 w 700347"/>
                <a:gd name="connsiteY9" fmla="*/ 536280 h 700942"/>
                <a:gd name="connsiteX10" fmla="*/ 424527 w 700347"/>
                <a:gd name="connsiteY10" fmla="*/ 570390 h 700942"/>
                <a:gd name="connsiteX11" fmla="*/ 305512 w 700347"/>
                <a:gd name="connsiteY11" fmla="*/ 634989 h 700942"/>
                <a:gd name="connsiteX12" fmla="*/ 225577 w 700347"/>
                <a:gd name="connsiteY12" fmla="*/ 700942 h 700942"/>
                <a:gd name="connsiteX13" fmla="*/ 205214 w 700347"/>
                <a:gd name="connsiteY13" fmla="*/ 684140 h 700942"/>
                <a:gd name="connsiteX14" fmla="*/ 0 w 700347"/>
                <a:gd name="connsiteY14" fmla="*/ 188710 h 700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0347" h="700942">
                  <a:moveTo>
                    <a:pt x="0" y="188710"/>
                  </a:moveTo>
                  <a:cubicBezTo>
                    <a:pt x="0" y="140341"/>
                    <a:pt x="4901" y="93116"/>
                    <a:pt x="14235" y="47506"/>
                  </a:cubicBezTo>
                  <a:lnTo>
                    <a:pt x="22478" y="20950"/>
                  </a:lnTo>
                  <a:lnTo>
                    <a:pt x="44110" y="14235"/>
                  </a:lnTo>
                  <a:cubicBezTo>
                    <a:pt x="89720" y="4901"/>
                    <a:pt x="136944" y="0"/>
                    <a:pt x="185314" y="0"/>
                  </a:cubicBezTo>
                  <a:cubicBezTo>
                    <a:pt x="378791" y="0"/>
                    <a:pt x="553953" y="78422"/>
                    <a:pt x="680744" y="205214"/>
                  </a:cubicBezTo>
                  <a:lnTo>
                    <a:pt x="700347" y="228972"/>
                  </a:lnTo>
                  <a:lnTo>
                    <a:pt x="631593" y="312302"/>
                  </a:lnTo>
                  <a:cubicBezTo>
                    <a:pt x="606411" y="349577"/>
                    <a:pt x="584722" y="389405"/>
                    <a:pt x="566994" y="431317"/>
                  </a:cubicBezTo>
                  <a:lnTo>
                    <a:pt x="534412" y="536280"/>
                  </a:lnTo>
                  <a:lnTo>
                    <a:pt x="424527" y="570390"/>
                  </a:lnTo>
                  <a:cubicBezTo>
                    <a:pt x="382615" y="588118"/>
                    <a:pt x="342787" y="609807"/>
                    <a:pt x="305512" y="634989"/>
                  </a:cubicBezTo>
                  <a:lnTo>
                    <a:pt x="225577" y="700942"/>
                  </a:lnTo>
                  <a:lnTo>
                    <a:pt x="205214" y="684140"/>
                  </a:lnTo>
                  <a:cubicBezTo>
                    <a:pt x="78422" y="557349"/>
                    <a:pt x="0" y="382188"/>
                    <a:pt x="0" y="188710"/>
                  </a:cubicBezTo>
                  <a:close/>
                </a:path>
              </a:pathLst>
            </a:custGeom>
            <a:pattFill prst="wdUpDiag">
              <a:fgClr>
                <a:schemeClr val="accent1"/>
              </a:fgClr>
              <a:bgClr>
                <a:schemeClr val="bg1"/>
              </a:bgClr>
            </a:pattFill>
            <a:ln w="28575"/>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6" name="Freeform: Shape 65">
              <a:extLst>
                <a:ext uri="{FF2B5EF4-FFF2-40B4-BE49-F238E27FC236}">
                  <a16:creationId xmlns:a16="http://schemas.microsoft.com/office/drawing/2014/main" id="{3D90966F-E155-476C-8520-8C3BACDBF0DE}"/>
                </a:ext>
              </a:extLst>
            </p:cNvPr>
            <p:cNvSpPr/>
            <p:nvPr/>
          </p:nvSpPr>
          <p:spPr>
            <a:xfrm rot="5400000">
              <a:off x="7570001" y="5132755"/>
              <a:ext cx="374024" cy="374024"/>
            </a:xfrm>
            <a:custGeom>
              <a:avLst/>
              <a:gdLst>
                <a:gd name="connsiteX0" fmla="*/ 0 w 374024"/>
                <a:gd name="connsiteY0" fmla="*/ 188709 h 374024"/>
                <a:gd name="connsiteX1" fmla="*/ 14235 w 374024"/>
                <a:gd name="connsiteY1" fmla="*/ 47505 h 374024"/>
                <a:gd name="connsiteX2" fmla="*/ 22478 w 374024"/>
                <a:gd name="connsiteY2" fmla="*/ 20950 h 374024"/>
                <a:gd name="connsiteX3" fmla="*/ 44111 w 374024"/>
                <a:gd name="connsiteY3" fmla="*/ 14235 h 374024"/>
                <a:gd name="connsiteX4" fmla="*/ 185315 w 374024"/>
                <a:gd name="connsiteY4" fmla="*/ 0 h 374024"/>
                <a:gd name="connsiteX5" fmla="*/ 326519 w 374024"/>
                <a:gd name="connsiteY5" fmla="*/ 14235 h 374024"/>
                <a:gd name="connsiteX6" fmla="*/ 353074 w 374024"/>
                <a:gd name="connsiteY6" fmla="*/ 22478 h 374024"/>
                <a:gd name="connsiteX7" fmla="*/ 359789 w 374024"/>
                <a:gd name="connsiteY7" fmla="*/ 44110 h 374024"/>
                <a:gd name="connsiteX8" fmla="*/ 374024 w 374024"/>
                <a:gd name="connsiteY8" fmla="*/ 185314 h 374024"/>
                <a:gd name="connsiteX9" fmla="*/ 359789 w 374024"/>
                <a:gd name="connsiteY9" fmla="*/ 326518 h 374024"/>
                <a:gd name="connsiteX10" fmla="*/ 351546 w 374024"/>
                <a:gd name="connsiteY10" fmla="*/ 353075 h 374024"/>
                <a:gd name="connsiteX11" fmla="*/ 329914 w 374024"/>
                <a:gd name="connsiteY11" fmla="*/ 359789 h 374024"/>
                <a:gd name="connsiteX12" fmla="*/ 188710 w 374024"/>
                <a:gd name="connsiteY12" fmla="*/ 374024 h 374024"/>
                <a:gd name="connsiteX13" fmla="*/ 47506 w 374024"/>
                <a:gd name="connsiteY13" fmla="*/ 359789 h 374024"/>
                <a:gd name="connsiteX14" fmla="*/ 20950 w 374024"/>
                <a:gd name="connsiteY14" fmla="*/ 351546 h 374024"/>
                <a:gd name="connsiteX15" fmla="*/ 14235 w 374024"/>
                <a:gd name="connsiteY15" fmla="*/ 329913 h 374024"/>
                <a:gd name="connsiteX16" fmla="*/ 0 w 374024"/>
                <a:gd name="connsiteY16" fmla="*/ 188709 h 374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4024" h="374024">
                  <a:moveTo>
                    <a:pt x="0" y="188709"/>
                  </a:moveTo>
                  <a:cubicBezTo>
                    <a:pt x="0" y="140340"/>
                    <a:pt x="4902" y="93115"/>
                    <a:pt x="14235" y="47505"/>
                  </a:cubicBezTo>
                  <a:lnTo>
                    <a:pt x="22478" y="20950"/>
                  </a:lnTo>
                  <a:lnTo>
                    <a:pt x="44111" y="14235"/>
                  </a:lnTo>
                  <a:cubicBezTo>
                    <a:pt x="89721" y="4902"/>
                    <a:pt x="136946" y="0"/>
                    <a:pt x="185315" y="0"/>
                  </a:cubicBezTo>
                  <a:cubicBezTo>
                    <a:pt x="233685" y="0"/>
                    <a:pt x="280909" y="4902"/>
                    <a:pt x="326519" y="14235"/>
                  </a:cubicBezTo>
                  <a:lnTo>
                    <a:pt x="353074" y="22478"/>
                  </a:lnTo>
                  <a:lnTo>
                    <a:pt x="359789" y="44110"/>
                  </a:lnTo>
                  <a:cubicBezTo>
                    <a:pt x="369123" y="89720"/>
                    <a:pt x="374024" y="136945"/>
                    <a:pt x="374024" y="185314"/>
                  </a:cubicBezTo>
                  <a:cubicBezTo>
                    <a:pt x="374024" y="233684"/>
                    <a:pt x="369123" y="280908"/>
                    <a:pt x="359789" y="326518"/>
                  </a:cubicBezTo>
                  <a:lnTo>
                    <a:pt x="351546" y="353075"/>
                  </a:lnTo>
                  <a:lnTo>
                    <a:pt x="329914" y="359789"/>
                  </a:lnTo>
                  <a:cubicBezTo>
                    <a:pt x="284304" y="369123"/>
                    <a:pt x="237080" y="374024"/>
                    <a:pt x="188710" y="374024"/>
                  </a:cubicBezTo>
                  <a:cubicBezTo>
                    <a:pt x="140341" y="374024"/>
                    <a:pt x="93116" y="369123"/>
                    <a:pt x="47506" y="359789"/>
                  </a:cubicBezTo>
                  <a:lnTo>
                    <a:pt x="20950" y="351546"/>
                  </a:lnTo>
                  <a:lnTo>
                    <a:pt x="14235" y="329913"/>
                  </a:lnTo>
                  <a:cubicBezTo>
                    <a:pt x="4902" y="284303"/>
                    <a:pt x="0" y="237079"/>
                    <a:pt x="0" y="188709"/>
                  </a:cubicBezTo>
                  <a:close/>
                </a:path>
              </a:pathLst>
            </a:custGeom>
            <a:pattFill prst="wdUpDiag">
              <a:fgClr>
                <a:schemeClr val="accent1"/>
              </a:fgClr>
              <a:bgClr>
                <a:schemeClr val="bg1"/>
              </a:bgClr>
            </a:pattFill>
            <a:ln w="28575"/>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5" name="Freeform: Shape 64">
              <a:extLst>
                <a:ext uri="{FF2B5EF4-FFF2-40B4-BE49-F238E27FC236}">
                  <a16:creationId xmlns:a16="http://schemas.microsoft.com/office/drawing/2014/main" id="{E1073A7D-A1E3-4E3E-92B8-580F4B36F4D9}"/>
                </a:ext>
              </a:extLst>
            </p:cNvPr>
            <p:cNvSpPr/>
            <p:nvPr/>
          </p:nvSpPr>
          <p:spPr>
            <a:xfrm rot="5400000">
              <a:off x="7054968" y="5318070"/>
              <a:ext cx="700348" cy="700940"/>
            </a:xfrm>
            <a:custGeom>
              <a:avLst/>
              <a:gdLst>
                <a:gd name="connsiteX0" fmla="*/ 0 w 700348"/>
                <a:gd name="connsiteY0" fmla="*/ 471968 h 700940"/>
                <a:gd name="connsiteX1" fmla="*/ 68754 w 700348"/>
                <a:gd name="connsiteY1" fmla="*/ 388638 h 700940"/>
                <a:gd name="connsiteX2" fmla="*/ 133353 w 700348"/>
                <a:gd name="connsiteY2" fmla="*/ 269623 h 700940"/>
                <a:gd name="connsiteX3" fmla="*/ 165935 w 700348"/>
                <a:gd name="connsiteY3" fmla="*/ 164662 h 700940"/>
                <a:gd name="connsiteX4" fmla="*/ 275821 w 700348"/>
                <a:gd name="connsiteY4" fmla="*/ 130551 h 700940"/>
                <a:gd name="connsiteX5" fmla="*/ 394836 w 700348"/>
                <a:gd name="connsiteY5" fmla="*/ 65952 h 700940"/>
                <a:gd name="connsiteX6" fmla="*/ 474771 w 700348"/>
                <a:gd name="connsiteY6" fmla="*/ 0 h 700940"/>
                <a:gd name="connsiteX7" fmla="*/ 495134 w 700348"/>
                <a:gd name="connsiteY7" fmla="*/ 16801 h 700940"/>
                <a:gd name="connsiteX8" fmla="*/ 700348 w 700348"/>
                <a:gd name="connsiteY8" fmla="*/ 512231 h 700940"/>
                <a:gd name="connsiteX9" fmla="*/ 686113 w 700348"/>
                <a:gd name="connsiteY9" fmla="*/ 653435 h 700940"/>
                <a:gd name="connsiteX10" fmla="*/ 677870 w 700348"/>
                <a:gd name="connsiteY10" fmla="*/ 679990 h 700940"/>
                <a:gd name="connsiteX11" fmla="*/ 656237 w 700348"/>
                <a:gd name="connsiteY11" fmla="*/ 686705 h 700940"/>
                <a:gd name="connsiteX12" fmla="*/ 515033 w 700348"/>
                <a:gd name="connsiteY12" fmla="*/ 700940 h 700940"/>
                <a:gd name="connsiteX13" fmla="*/ 19603 w 700348"/>
                <a:gd name="connsiteY13" fmla="*/ 495726 h 700940"/>
                <a:gd name="connsiteX14" fmla="*/ 0 w 700348"/>
                <a:gd name="connsiteY14" fmla="*/ 471968 h 70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0348" h="700940">
                  <a:moveTo>
                    <a:pt x="0" y="471968"/>
                  </a:moveTo>
                  <a:lnTo>
                    <a:pt x="68754" y="388638"/>
                  </a:lnTo>
                  <a:cubicBezTo>
                    <a:pt x="93936" y="351363"/>
                    <a:pt x="115626" y="311535"/>
                    <a:pt x="133353" y="269623"/>
                  </a:cubicBezTo>
                  <a:lnTo>
                    <a:pt x="165935" y="164662"/>
                  </a:lnTo>
                  <a:lnTo>
                    <a:pt x="275821" y="130551"/>
                  </a:lnTo>
                  <a:cubicBezTo>
                    <a:pt x="317733" y="112824"/>
                    <a:pt x="357561" y="91134"/>
                    <a:pt x="394836" y="65952"/>
                  </a:cubicBezTo>
                  <a:lnTo>
                    <a:pt x="474771" y="0"/>
                  </a:lnTo>
                  <a:lnTo>
                    <a:pt x="495134" y="16801"/>
                  </a:lnTo>
                  <a:cubicBezTo>
                    <a:pt x="621926" y="143593"/>
                    <a:pt x="700348" y="318754"/>
                    <a:pt x="700348" y="512231"/>
                  </a:cubicBezTo>
                  <a:cubicBezTo>
                    <a:pt x="700348" y="560601"/>
                    <a:pt x="695446" y="607825"/>
                    <a:pt x="686113" y="653435"/>
                  </a:cubicBezTo>
                  <a:lnTo>
                    <a:pt x="677870" y="679990"/>
                  </a:lnTo>
                  <a:lnTo>
                    <a:pt x="656237" y="686705"/>
                  </a:lnTo>
                  <a:cubicBezTo>
                    <a:pt x="610627" y="696039"/>
                    <a:pt x="563402" y="700940"/>
                    <a:pt x="515033" y="700940"/>
                  </a:cubicBezTo>
                  <a:cubicBezTo>
                    <a:pt x="321555" y="700940"/>
                    <a:pt x="146394" y="622518"/>
                    <a:pt x="19603" y="495726"/>
                  </a:cubicBezTo>
                  <a:lnTo>
                    <a:pt x="0" y="471968"/>
                  </a:lnTo>
                  <a:close/>
                </a:path>
              </a:pathLst>
            </a:custGeom>
            <a:pattFill prst="wdUpDiag">
              <a:fgClr>
                <a:schemeClr val="accent1"/>
              </a:fgClr>
              <a:bgClr>
                <a:schemeClr val="bg1"/>
              </a:bgClr>
            </a:pattFill>
            <a:ln w="28575"/>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4" name="Freeform: Shape 63">
              <a:extLst>
                <a:ext uri="{FF2B5EF4-FFF2-40B4-BE49-F238E27FC236}">
                  <a16:creationId xmlns:a16="http://schemas.microsoft.com/office/drawing/2014/main" id="{274D67A5-DC70-488A-9A31-207D1C3E3015}"/>
                </a:ext>
              </a:extLst>
            </p:cNvPr>
            <p:cNvSpPr/>
            <p:nvPr/>
          </p:nvSpPr>
          <p:spPr>
            <a:xfrm rot="5400000">
              <a:off x="7755316" y="5321465"/>
              <a:ext cx="700941" cy="700348"/>
            </a:xfrm>
            <a:custGeom>
              <a:avLst/>
              <a:gdLst>
                <a:gd name="connsiteX0" fmla="*/ 0 w 700941"/>
                <a:gd name="connsiteY0" fmla="*/ 225577 h 700348"/>
                <a:gd name="connsiteX1" fmla="*/ 16801 w 700941"/>
                <a:gd name="connsiteY1" fmla="*/ 205214 h 700348"/>
                <a:gd name="connsiteX2" fmla="*/ 512231 w 700941"/>
                <a:gd name="connsiteY2" fmla="*/ 0 h 700348"/>
                <a:gd name="connsiteX3" fmla="*/ 653435 w 700941"/>
                <a:gd name="connsiteY3" fmla="*/ 14235 h 700348"/>
                <a:gd name="connsiteX4" fmla="*/ 679991 w 700941"/>
                <a:gd name="connsiteY4" fmla="*/ 22478 h 700348"/>
                <a:gd name="connsiteX5" fmla="*/ 686706 w 700941"/>
                <a:gd name="connsiteY5" fmla="*/ 44111 h 700348"/>
                <a:gd name="connsiteX6" fmla="*/ 700941 w 700941"/>
                <a:gd name="connsiteY6" fmla="*/ 185315 h 700348"/>
                <a:gd name="connsiteX7" fmla="*/ 495727 w 700941"/>
                <a:gd name="connsiteY7" fmla="*/ 680745 h 700348"/>
                <a:gd name="connsiteX8" fmla="*/ 471969 w 700941"/>
                <a:gd name="connsiteY8" fmla="*/ 700348 h 700348"/>
                <a:gd name="connsiteX9" fmla="*/ 388639 w 700941"/>
                <a:gd name="connsiteY9" fmla="*/ 631594 h 700348"/>
                <a:gd name="connsiteX10" fmla="*/ 269624 w 700941"/>
                <a:gd name="connsiteY10" fmla="*/ 566995 h 700348"/>
                <a:gd name="connsiteX11" fmla="*/ 164661 w 700941"/>
                <a:gd name="connsiteY11" fmla="*/ 534413 h 700348"/>
                <a:gd name="connsiteX12" fmla="*/ 130551 w 700941"/>
                <a:gd name="connsiteY12" fmla="*/ 424527 h 700348"/>
                <a:gd name="connsiteX13" fmla="*/ 65952 w 700941"/>
                <a:gd name="connsiteY13" fmla="*/ 305512 h 700348"/>
                <a:gd name="connsiteX14" fmla="*/ 0 w 700941"/>
                <a:gd name="connsiteY14" fmla="*/ 225577 h 70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0941" h="700348">
                  <a:moveTo>
                    <a:pt x="0" y="225577"/>
                  </a:moveTo>
                  <a:lnTo>
                    <a:pt x="16801" y="205214"/>
                  </a:lnTo>
                  <a:cubicBezTo>
                    <a:pt x="143593" y="78422"/>
                    <a:pt x="318754" y="0"/>
                    <a:pt x="512231" y="0"/>
                  </a:cubicBezTo>
                  <a:cubicBezTo>
                    <a:pt x="560601" y="0"/>
                    <a:pt x="607825" y="4901"/>
                    <a:pt x="653435" y="14235"/>
                  </a:cubicBezTo>
                  <a:lnTo>
                    <a:pt x="679991" y="22478"/>
                  </a:lnTo>
                  <a:lnTo>
                    <a:pt x="686706" y="44111"/>
                  </a:lnTo>
                  <a:cubicBezTo>
                    <a:pt x="696040" y="89721"/>
                    <a:pt x="700941" y="136946"/>
                    <a:pt x="700941" y="185315"/>
                  </a:cubicBezTo>
                  <a:cubicBezTo>
                    <a:pt x="700941" y="378793"/>
                    <a:pt x="622519" y="553954"/>
                    <a:pt x="495727" y="680745"/>
                  </a:cubicBezTo>
                  <a:lnTo>
                    <a:pt x="471969" y="700348"/>
                  </a:lnTo>
                  <a:lnTo>
                    <a:pt x="388639" y="631594"/>
                  </a:lnTo>
                  <a:cubicBezTo>
                    <a:pt x="351364" y="606412"/>
                    <a:pt x="311536" y="584723"/>
                    <a:pt x="269624" y="566995"/>
                  </a:cubicBezTo>
                  <a:lnTo>
                    <a:pt x="164661" y="534413"/>
                  </a:lnTo>
                  <a:lnTo>
                    <a:pt x="130551" y="424527"/>
                  </a:lnTo>
                  <a:cubicBezTo>
                    <a:pt x="112824" y="382615"/>
                    <a:pt x="91134" y="342787"/>
                    <a:pt x="65952" y="305512"/>
                  </a:cubicBezTo>
                  <a:lnTo>
                    <a:pt x="0" y="225577"/>
                  </a:lnTo>
                  <a:close/>
                </a:path>
              </a:pathLst>
            </a:custGeom>
            <a:pattFill prst="wdUpDiag">
              <a:fgClr>
                <a:schemeClr val="accent1"/>
              </a:fgClr>
              <a:bgClr>
                <a:schemeClr val="bg1"/>
              </a:bgClr>
            </a:pattFill>
            <a:ln w="28575"/>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3" name="Freeform: Shape 62">
              <a:extLst>
                <a:ext uri="{FF2B5EF4-FFF2-40B4-BE49-F238E27FC236}">
                  <a16:creationId xmlns:a16="http://schemas.microsoft.com/office/drawing/2014/main" id="{136F08D5-32EE-4E0A-82D8-19F50A4782C4}"/>
                </a:ext>
              </a:extLst>
            </p:cNvPr>
            <p:cNvSpPr/>
            <p:nvPr/>
          </p:nvSpPr>
          <p:spPr>
            <a:xfrm rot="5400000">
              <a:off x="7389022" y="3797015"/>
              <a:ext cx="740907" cy="1357860"/>
            </a:xfrm>
            <a:custGeom>
              <a:avLst/>
              <a:gdLst>
                <a:gd name="connsiteX0" fmla="*/ 0 w 740907"/>
                <a:gd name="connsiteY0" fmla="*/ 679694 h 1357860"/>
                <a:gd name="connsiteX1" fmla="*/ 427922 w 740907"/>
                <a:gd name="connsiteY1" fmla="*/ 34110 h 1357860"/>
                <a:gd name="connsiteX2" fmla="*/ 537808 w 740907"/>
                <a:gd name="connsiteY2" fmla="*/ 0 h 1357860"/>
                <a:gd name="connsiteX3" fmla="*/ 529565 w 740907"/>
                <a:gd name="connsiteY3" fmla="*/ 26556 h 1357860"/>
                <a:gd name="connsiteX4" fmla="*/ 515330 w 740907"/>
                <a:gd name="connsiteY4" fmla="*/ 167760 h 1357860"/>
                <a:gd name="connsiteX5" fmla="*/ 720544 w 740907"/>
                <a:gd name="connsiteY5" fmla="*/ 663190 h 1357860"/>
                <a:gd name="connsiteX6" fmla="*/ 740907 w 740907"/>
                <a:gd name="connsiteY6" fmla="*/ 679992 h 1357860"/>
                <a:gd name="connsiteX7" fmla="*/ 717149 w 740907"/>
                <a:gd name="connsiteY7" fmla="*/ 699594 h 1357860"/>
                <a:gd name="connsiteX8" fmla="*/ 511935 w 740907"/>
                <a:gd name="connsiteY8" fmla="*/ 1195024 h 1357860"/>
                <a:gd name="connsiteX9" fmla="*/ 526170 w 740907"/>
                <a:gd name="connsiteY9" fmla="*/ 1336228 h 1357860"/>
                <a:gd name="connsiteX10" fmla="*/ 532885 w 740907"/>
                <a:gd name="connsiteY10" fmla="*/ 1357860 h 1357860"/>
                <a:gd name="connsiteX11" fmla="*/ 427922 w 740907"/>
                <a:gd name="connsiteY11" fmla="*/ 1325278 h 1357860"/>
                <a:gd name="connsiteX12" fmla="*/ 0 w 740907"/>
                <a:gd name="connsiteY12" fmla="*/ 679694 h 1357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0907" h="1357860">
                  <a:moveTo>
                    <a:pt x="0" y="679694"/>
                  </a:moveTo>
                  <a:cubicBezTo>
                    <a:pt x="0" y="389478"/>
                    <a:pt x="176450" y="140474"/>
                    <a:pt x="427922" y="34110"/>
                  </a:cubicBezTo>
                  <a:lnTo>
                    <a:pt x="537808" y="0"/>
                  </a:lnTo>
                  <a:lnTo>
                    <a:pt x="529565" y="26556"/>
                  </a:lnTo>
                  <a:cubicBezTo>
                    <a:pt x="520231" y="72166"/>
                    <a:pt x="515330" y="119391"/>
                    <a:pt x="515330" y="167760"/>
                  </a:cubicBezTo>
                  <a:cubicBezTo>
                    <a:pt x="515330" y="361238"/>
                    <a:pt x="593752" y="536399"/>
                    <a:pt x="720544" y="663190"/>
                  </a:cubicBezTo>
                  <a:lnTo>
                    <a:pt x="740907" y="679992"/>
                  </a:lnTo>
                  <a:lnTo>
                    <a:pt x="717149" y="699594"/>
                  </a:lnTo>
                  <a:cubicBezTo>
                    <a:pt x="590357" y="826386"/>
                    <a:pt x="511935" y="1001547"/>
                    <a:pt x="511935" y="1195024"/>
                  </a:cubicBezTo>
                  <a:cubicBezTo>
                    <a:pt x="511935" y="1243394"/>
                    <a:pt x="516836" y="1290618"/>
                    <a:pt x="526170" y="1336228"/>
                  </a:cubicBezTo>
                  <a:lnTo>
                    <a:pt x="532885" y="1357860"/>
                  </a:lnTo>
                  <a:lnTo>
                    <a:pt x="427922" y="1325278"/>
                  </a:lnTo>
                  <a:cubicBezTo>
                    <a:pt x="176450" y="1218915"/>
                    <a:pt x="0" y="969910"/>
                    <a:pt x="0" y="679694"/>
                  </a:cubicBezTo>
                  <a:close/>
                </a:path>
              </a:pathLst>
            </a:cu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2" name="Freeform: Shape 61">
              <a:extLst>
                <a:ext uri="{FF2B5EF4-FFF2-40B4-BE49-F238E27FC236}">
                  <a16:creationId xmlns:a16="http://schemas.microsoft.com/office/drawing/2014/main" id="{49BED95D-E4E2-436A-8C76-14A72714CFE2}"/>
                </a:ext>
              </a:extLst>
            </p:cNvPr>
            <p:cNvSpPr/>
            <p:nvPr/>
          </p:nvSpPr>
          <p:spPr>
            <a:xfrm rot="5400000">
              <a:off x="6234260" y="4946853"/>
              <a:ext cx="1357860" cy="740907"/>
            </a:xfrm>
            <a:custGeom>
              <a:avLst/>
              <a:gdLst>
                <a:gd name="connsiteX0" fmla="*/ 0 w 1357860"/>
                <a:gd name="connsiteY0" fmla="*/ 203099 h 740907"/>
                <a:gd name="connsiteX1" fmla="*/ 26555 w 1357860"/>
                <a:gd name="connsiteY1" fmla="*/ 211342 h 740907"/>
                <a:gd name="connsiteX2" fmla="*/ 167759 w 1357860"/>
                <a:gd name="connsiteY2" fmla="*/ 225577 h 740907"/>
                <a:gd name="connsiteX3" fmla="*/ 663189 w 1357860"/>
                <a:gd name="connsiteY3" fmla="*/ 20363 h 740907"/>
                <a:gd name="connsiteX4" fmla="*/ 679990 w 1357860"/>
                <a:gd name="connsiteY4" fmla="*/ 0 h 740907"/>
                <a:gd name="connsiteX5" fmla="*/ 699593 w 1357860"/>
                <a:gd name="connsiteY5" fmla="*/ 23758 h 740907"/>
                <a:gd name="connsiteX6" fmla="*/ 1195023 w 1357860"/>
                <a:gd name="connsiteY6" fmla="*/ 228972 h 740907"/>
                <a:gd name="connsiteX7" fmla="*/ 1336227 w 1357860"/>
                <a:gd name="connsiteY7" fmla="*/ 214737 h 740907"/>
                <a:gd name="connsiteX8" fmla="*/ 1357860 w 1357860"/>
                <a:gd name="connsiteY8" fmla="*/ 208022 h 740907"/>
                <a:gd name="connsiteX9" fmla="*/ 1325278 w 1357860"/>
                <a:gd name="connsiteY9" fmla="*/ 312985 h 740907"/>
                <a:gd name="connsiteX10" fmla="*/ 679694 w 1357860"/>
                <a:gd name="connsiteY10" fmla="*/ 740907 h 740907"/>
                <a:gd name="connsiteX11" fmla="*/ 34110 w 1357860"/>
                <a:gd name="connsiteY11" fmla="*/ 312985 h 740907"/>
                <a:gd name="connsiteX12" fmla="*/ 0 w 1357860"/>
                <a:gd name="connsiteY12" fmla="*/ 203099 h 74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7860" h="740907">
                  <a:moveTo>
                    <a:pt x="0" y="203099"/>
                  </a:moveTo>
                  <a:lnTo>
                    <a:pt x="26555" y="211342"/>
                  </a:lnTo>
                  <a:cubicBezTo>
                    <a:pt x="72165" y="220676"/>
                    <a:pt x="119389" y="225577"/>
                    <a:pt x="167759" y="225577"/>
                  </a:cubicBezTo>
                  <a:cubicBezTo>
                    <a:pt x="361236" y="225577"/>
                    <a:pt x="536397" y="147155"/>
                    <a:pt x="663189" y="20363"/>
                  </a:cubicBezTo>
                  <a:lnTo>
                    <a:pt x="679990" y="0"/>
                  </a:lnTo>
                  <a:lnTo>
                    <a:pt x="699593" y="23758"/>
                  </a:lnTo>
                  <a:cubicBezTo>
                    <a:pt x="826384" y="150550"/>
                    <a:pt x="1001545" y="228972"/>
                    <a:pt x="1195023" y="228972"/>
                  </a:cubicBezTo>
                  <a:cubicBezTo>
                    <a:pt x="1243392" y="228972"/>
                    <a:pt x="1290617" y="224071"/>
                    <a:pt x="1336227" y="214737"/>
                  </a:cubicBezTo>
                  <a:lnTo>
                    <a:pt x="1357860" y="208022"/>
                  </a:lnTo>
                  <a:lnTo>
                    <a:pt x="1325278" y="312985"/>
                  </a:lnTo>
                  <a:cubicBezTo>
                    <a:pt x="1218914" y="564457"/>
                    <a:pt x="969910" y="740907"/>
                    <a:pt x="679694" y="740907"/>
                  </a:cubicBezTo>
                  <a:cubicBezTo>
                    <a:pt x="389478" y="740907"/>
                    <a:pt x="140473" y="564457"/>
                    <a:pt x="34110" y="312985"/>
                  </a:cubicBezTo>
                  <a:lnTo>
                    <a:pt x="0" y="203099"/>
                  </a:lnTo>
                  <a:close/>
                </a:path>
              </a:pathLst>
            </a:cu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1" name="Freeform: Shape 60">
              <a:extLst>
                <a:ext uri="{FF2B5EF4-FFF2-40B4-BE49-F238E27FC236}">
                  <a16:creationId xmlns:a16="http://schemas.microsoft.com/office/drawing/2014/main" id="{5C383B55-84A8-4DB1-A677-A2D3B0905C3D}"/>
                </a:ext>
              </a:extLst>
            </p:cNvPr>
            <p:cNvSpPr/>
            <p:nvPr/>
          </p:nvSpPr>
          <p:spPr>
            <a:xfrm rot="5400000">
              <a:off x="7921906" y="4951776"/>
              <a:ext cx="1357860" cy="740906"/>
            </a:xfrm>
            <a:custGeom>
              <a:avLst/>
              <a:gdLst>
                <a:gd name="connsiteX0" fmla="*/ 0 w 1357860"/>
                <a:gd name="connsiteY0" fmla="*/ 532884 h 740906"/>
                <a:gd name="connsiteX1" fmla="*/ 32582 w 1357860"/>
                <a:gd name="connsiteY1" fmla="*/ 427922 h 740906"/>
                <a:gd name="connsiteX2" fmla="*/ 678166 w 1357860"/>
                <a:gd name="connsiteY2" fmla="*/ 0 h 740906"/>
                <a:gd name="connsiteX3" fmla="*/ 1323750 w 1357860"/>
                <a:gd name="connsiteY3" fmla="*/ 427922 h 740906"/>
                <a:gd name="connsiteX4" fmla="*/ 1357860 w 1357860"/>
                <a:gd name="connsiteY4" fmla="*/ 537807 h 740906"/>
                <a:gd name="connsiteX5" fmla="*/ 1331304 w 1357860"/>
                <a:gd name="connsiteY5" fmla="*/ 529564 h 740906"/>
                <a:gd name="connsiteX6" fmla="*/ 1190100 w 1357860"/>
                <a:gd name="connsiteY6" fmla="*/ 515329 h 740906"/>
                <a:gd name="connsiteX7" fmla="*/ 694670 w 1357860"/>
                <a:gd name="connsiteY7" fmla="*/ 720543 h 740906"/>
                <a:gd name="connsiteX8" fmla="*/ 677869 w 1357860"/>
                <a:gd name="connsiteY8" fmla="*/ 740906 h 740906"/>
                <a:gd name="connsiteX9" fmla="*/ 658266 w 1357860"/>
                <a:gd name="connsiteY9" fmla="*/ 717148 h 740906"/>
                <a:gd name="connsiteX10" fmla="*/ 162836 w 1357860"/>
                <a:gd name="connsiteY10" fmla="*/ 511934 h 740906"/>
                <a:gd name="connsiteX11" fmla="*/ 21632 w 1357860"/>
                <a:gd name="connsiteY11" fmla="*/ 526169 h 740906"/>
                <a:gd name="connsiteX12" fmla="*/ 0 w 1357860"/>
                <a:gd name="connsiteY12" fmla="*/ 532884 h 740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7860" h="740906">
                  <a:moveTo>
                    <a:pt x="0" y="532884"/>
                  </a:moveTo>
                  <a:lnTo>
                    <a:pt x="32582" y="427922"/>
                  </a:lnTo>
                  <a:cubicBezTo>
                    <a:pt x="138945" y="176450"/>
                    <a:pt x="387950" y="0"/>
                    <a:pt x="678166" y="0"/>
                  </a:cubicBezTo>
                  <a:cubicBezTo>
                    <a:pt x="968382" y="0"/>
                    <a:pt x="1217387" y="176450"/>
                    <a:pt x="1323750" y="427922"/>
                  </a:cubicBezTo>
                  <a:lnTo>
                    <a:pt x="1357860" y="537807"/>
                  </a:lnTo>
                  <a:lnTo>
                    <a:pt x="1331304" y="529564"/>
                  </a:lnTo>
                  <a:cubicBezTo>
                    <a:pt x="1285694" y="520230"/>
                    <a:pt x="1238470" y="515329"/>
                    <a:pt x="1190100" y="515329"/>
                  </a:cubicBezTo>
                  <a:cubicBezTo>
                    <a:pt x="996623" y="515329"/>
                    <a:pt x="821462" y="593751"/>
                    <a:pt x="694670" y="720543"/>
                  </a:cubicBezTo>
                  <a:lnTo>
                    <a:pt x="677869" y="740906"/>
                  </a:lnTo>
                  <a:lnTo>
                    <a:pt x="658266" y="717148"/>
                  </a:lnTo>
                  <a:cubicBezTo>
                    <a:pt x="531475" y="590356"/>
                    <a:pt x="356313" y="511934"/>
                    <a:pt x="162836" y="511934"/>
                  </a:cubicBezTo>
                  <a:cubicBezTo>
                    <a:pt x="114466" y="511934"/>
                    <a:pt x="67242" y="516835"/>
                    <a:pt x="21632" y="526169"/>
                  </a:cubicBezTo>
                  <a:lnTo>
                    <a:pt x="0" y="532884"/>
                  </a:lnTo>
                  <a:close/>
                </a:path>
              </a:pathLst>
            </a:cu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0" name="Freeform: Shape 59">
              <a:extLst>
                <a:ext uri="{FF2B5EF4-FFF2-40B4-BE49-F238E27FC236}">
                  <a16:creationId xmlns:a16="http://schemas.microsoft.com/office/drawing/2014/main" id="{4D5B2E3E-B465-4F3D-818A-B1D472B1C20F}"/>
                </a:ext>
              </a:extLst>
            </p:cNvPr>
            <p:cNvSpPr/>
            <p:nvPr/>
          </p:nvSpPr>
          <p:spPr>
            <a:xfrm rot="5400000">
              <a:off x="7603360" y="4835518"/>
              <a:ext cx="308835" cy="330596"/>
            </a:xfrm>
            <a:custGeom>
              <a:avLst/>
              <a:gdLst>
                <a:gd name="connsiteX0" fmla="*/ 0 w 308835"/>
                <a:gd name="connsiteY0" fmla="*/ 164662 h 330596"/>
                <a:gd name="connsiteX1" fmla="*/ 79935 w 308835"/>
                <a:gd name="connsiteY1" fmla="*/ 98709 h 330596"/>
                <a:gd name="connsiteX2" fmla="*/ 198950 w 308835"/>
                <a:gd name="connsiteY2" fmla="*/ 34110 h 330596"/>
                <a:gd name="connsiteX3" fmla="*/ 308835 w 308835"/>
                <a:gd name="connsiteY3" fmla="*/ 0 h 330596"/>
                <a:gd name="connsiteX4" fmla="*/ 300592 w 308835"/>
                <a:gd name="connsiteY4" fmla="*/ 26555 h 330596"/>
                <a:gd name="connsiteX5" fmla="*/ 286357 w 308835"/>
                <a:gd name="connsiteY5" fmla="*/ 167759 h 330596"/>
                <a:gd name="connsiteX6" fmla="*/ 300592 w 308835"/>
                <a:gd name="connsiteY6" fmla="*/ 308963 h 330596"/>
                <a:gd name="connsiteX7" fmla="*/ 307307 w 308835"/>
                <a:gd name="connsiteY7" fmla="*/ 330596 h 330596"/>
                <a:gd name="connsiteX8" fmla="*/ 202345 w 308835"/>
                <a:gd name="connsiteY8" fmla="*/ 298014 h 330596"/>
                <a:gd name="connsiteX9" fmla="*/ 83330 w 308835"/>
                <a:gd name="connsiteY9" fmla="*/ 233415 h 330596"/>
                <a:gd name="connsiteX10" fmla="*/ 0 w 308835"/>
                <a:gd name="connsiteY10" fmla="*/ 164662 h 330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8835" h="330596">
                  <a:moveTo>
                    <a:pt x="0" y="164662"/>
                  </a:moveTo>
                  <a:lnTo>
                    <a:pt x="79935" y="98709"/>
                  </a:lnTo>
                  <a:cubicBezTo>
                    <a:pt x="117210" y="73527"/>
                    <a:pt x="157038" y="51838"/>
                    <a:pt x="198950" y="34110"/>
                  </a:cubicBezTo>
                  <a:lnTo>
                    <a:pt x="308835" y="0"/>
                  </a:lnTo>
                  <a:lnTo>
                    <a:pt x="300592" y="26555"/>
                  </a:lnTo>
                  <a:cubicBezTo>
                    <a:pt x="291259" y="72165"/>
                    <a:pt x="286357" y="119390"/>
                    <a:pt x="286357" y="167759"/>
                  </a:cubicBezTo>
                  <a:cubicBezTo>
                    <a:pt x="286357" y="216129"/>
                    <a:pt x="291259" y="263353"/>
                    <a:pt x="300592" y="308963"/>
                  </a:cubicBezTo>
                  <a:lnTo>
                    <a:pt x="307307" y="330596"/>
                  </a:lnTo>
                  <a:lnTo>
                    <a:pt x="202345" y="298014"/>
                  </a:lnTo>
                  <a:cubicBezTo>
                    <a:pt x="160433" y="280287"/>
                    <a:pt x="120605" y="258597"/>
                    <a:pt x="83330" y="233415"/>
                  </a:cubicBezTo>
                  <a:lnTo>
                    <a:pt x="0" y="164662"/>
                  </a:lnTo>
                  <a:close/>
                </a:path>
              </a:pathLst>
            </a:custGeom>
            <a:pattFill prst="wdUpDiag">
              <a:fgClr>
                <a:schemeClr val="accent1"/>
              </a:fgClr>
              <a:bgClr>
                <a:schemeClr val="bg1"/>
              </a:bgClr>
            </a:pattFill>
            <a:ln w="28575"/>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9" name="Freeform: Shape 58">
              <a:extLst>
                <a:ext uri="{FF2B5EF4-FFF2-40B4-BE49-F238E27FC236}">
                  <a16:creationId xmlns:a16="http://schemas.microsoft.com/office/drawing/2014/main" id="{754949BF-C066-493E-953D-F6A7F730318E}"/>
                </a:ext>
              </a:extLst>
            </p:cNvPr>
            <p:cNvSpPr/>
            <p:nvPr/>
          </p:nvSpPr>
          <p:spPr>
            <a:xfrm rot="5400000">
              <a:off x="7272763" y="5164586"/>
              <a:ext cx="330596" cy="308835"/>
            </a:xfrm>
            <a:custGeom>
              <a:avLst/>
              <a:gdLst>
                <a:gd name="connsiteX0" fmla="*/ 0 w 330596"/>
                <a:gd name="connsiteY0" fmla="*/ 0 h 308835"/>
                <a:gd name="connsiteX1" fmla="*/ 26556 w 330596"/>
                <a:gd name="connsiteY1" fmla="*/ 8243 h 308835"/>
                <a:gd name="connsiteX2" fmla="*/ 167760 w 330596"/>
                <a:gd name="connsiteY2" fmla="*/ 22478 h 308835"/>
                <a:gd name="connsiteX3" fmla="*/ 308964 w 330596"/>
                <a:gd name="connsiteY3" fmla="*/ 8243 h 308835"/>
                <a:gd name="connsiteX4" fmla="*/ 330596 w 330596"/>
                <a:gd name="connsiteY4" fmla="*/ 1529 h 308835"/>
                <a:gd name="connsiteX5" fmla="*/ 298014 w 330596"/>
                <a:gd name="connsiteY5" fmla="*/ 106490 h 308835"/>
                <a:gd name="connsiteX6" fmla="*/ 233415 w 330596"/>
                <a:gd name="connsiteY6" fmla="*/ 225505 h 308835"/>
                <a:gd name="connsiteX7" fmla="*/ 164661 w 330596"/>
                <a:gd name="connsiteY7" fmla="*/ 308835 h 308835"/>
                <a:gd name="connsiteX8" fmla="*/ 98709 w 330596"/>
                <a:gd name="connsiteY8" fmla="*/ 228900 h 308835"/>
                <a:gd name="connsiteX9" fmla="*/ 34110 w 330596"/>
                <a:gd name="connsiteY9" fmla="*/ 109885 h 308835"/>
                <a:gd name="connsiteX10" fmla="*/ 0 w 330596"/>
                <a:gd name="connsiteY10" fmla="*/ 0 h 30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0596" h="308835">
                  <a:moveTo>
                    <a:pt x="0" y="0"/>
                  </a:moveTo>
                  <a:lnTo>
                    <a:pt x="26556" y="8243"/>
                  </a:lnTo>
                  <a:cubicBezTo>
                    <a:pt x="72166" y="17577"/>
                    <a:pt x="119391" y="22478"/>
                    <a:pt x="167760" y="22478"/>
                  </a:cubicBezTo>
                  <a:cubicBezTo>
                    <a:pt x="216130" y="22478"/>
                    <a:pt x="263354" y="17577"/>
                    <a:pt x="308964" y="8243"/>
                  </a:cubicBezTo>
                  <a:lnTo>
                    <a:pt x="330596" y="1529"/>
                  </a:lnTo>
                  <a:lnTo>
                    <a:pt x="298014" y="106490"/>
                  </a:lnTo>
                  <a:cubicBezTo>
                    <a:pt x="280287" y="148402"/>
                    <a:pt x="258597" y="188230"/>
                    <a:pt x="233415" y="225505"/>
                  </a:cubicBezTo>
                  <a:lnTo>
                    <a:pt x="164661" y="308835"/>
                  </a:lnTo>
                  <a:lnTo>
                    <a:pt x="98709" y="228900"/>
                  </a:lnTo>
                  <a:cubicBezTo>
                    <a:pt x="73527" y="191625"/>
                    <a:pt x="51838" y="151797"/>
                    <a:pt x="34110" y="109885"/>
                  </a:cubicBezTo>
                  <a:lnTo>
                    <a:pt x="0" y="0"/>
                  </a:lnTo>
                  <a:close/>
                </a:path>
              </a:pathLst>
            </a:custGeom>
            <a:pattFill prst="wdUpDiag">
              <a:fgClr>
                <a:schemeClr val="accent1"/>
              </a:fgClr>
              <a:bgClr>
                <a:schemeClr val="bg1"/>
              </a:bgClr>
            </a:pattFill>
            <a:ln w="28575"/>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8" name="Freeform: Shape 57">
              <a:extLst>
                <a:ext uri="{FF2B5EF4-FFF2-40B4-BE49-F238E27FC236}">
                  <a16:creationId xmlns:a16="http://schemas.microsoft.com/office/drawing/2014/main" id="{2AA3FDB9-FAF7-47E2-BFD0-7A9A4584691E}"/>
                </a:ext>
              </a:extLst>
            </p:cNvPr>
            <p:cNvSpPr/>
            <p:nvPr/>
          </p:nvSpPr>
          <p:spPr>
            <a:xfrm rot="5400000">
              <a:off x="7910667" y="5166113"/>
              <a:ext cx="330596" cy="308836"/>
            </a:xfrm>
            <a:custGeom>
              <a:avLst/>
              <a:gdLst>
                <a:gd name="connsiteX0" fmla="*/ 0 w 330596"/>
                <a:gd name="connsiteY0" fmla="*/ 307308 h 308836"/>
                <a:gd name="connsiteX1" fmla="*/ 32582 w 330596"/>
                <a:gd name="connsiteY1" fmla="*/ 202345 h 308836"/>
                <a:gd name="connsiteX2" fmla="*/ 97181 w 330596"/>
                <a:gd name="connsiteY2" fmla="*/ 83330 h 308836"/>
                <a:gd name="connsiteX3" fmla="*/ 165935 w 330596"/>
                <a:gd name="connsiteY3" fmla="*/ 0 h 308836"/>
                <a:gd name="connsiteX4" fmla="*/ 231887 w 330596"/>
                <a:gd name="connsiteY4" fmla="*/ 79935 h 308836"/>
                <a:gd name="connsiteX5" fmla="*/ 296486 w 330596"/>
                <a:gd name="connsiteY5" fmla="*/ 198950 h 308836"/>
                <a:gd name="connsiteX6" fmla="*/ 330596 w 330596"/>
                <a:gd name="connsiteY6" fmla="*/ 308836 h 308836"/>
                <a:gd name="connsiteX7" fmla="*/ 304041 w 330596"/>
                <a:gd name="connsiteY7" fmla="*/ 300593 h 308836"/>
                <a:gd name="connsiteX8" fmla="*/ 162837 w 330596"/>
                <a:gd name="connsiteY8" fmla="*/ 286358 h 308836"/>
                <a:gd name="connsiteX9" fmla="*/ 21633 w 330596"/>
                <a:gd name="connsiteY9" fmla="*/ 300593 h 308836"/>
                <a:gd name="connsiteX10" fmla="*/ 0 w 330596"/>
                <a:gd name="connsiteY10" fmla="*/ 307308 h 308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0596" h="308836">
                  <a:moveTo>
                    <a:pt x="0" y="307308"/>
                  </a:moveTo>
                  <a:lnTo>
                    <a:pt x="32582" y="202345"/>
                  </a:lnTo>
                  <a:cubicBezTo>
                    <a:pt x="50310" y="160433"/>
                    <a:pt x="71999" y="120605"/>
                    <a:pt x="97181" y="83330"/>
                  </a:cubicBezTo>
                  <a:lnTo>
                    <a:pt x="165935" y="0"/>
                  </a:lnTo>
                  <a:lnTo>
                    <a:pt x="231887" y="79935"/>
                  </a:lnTo>
                  <a:cubicBezTo>
                    <a:pt x="257069" y="117210"/>
                    <a:pt x="278759" y="157038"/>
                    <a:pt x="296486" y="198950"/>
                  </a:cubicBezTo>
                  <a:lnTo>
                    <a:pt x="330596" y="308836"/>
                  </a:lnTo>
                  <a:lnTo>
                    <a:pt x="304041" y="300593"/>
                  </a:lnTo>
                  <a:cubicBezTo>
                    <a:pt x="258431" y="291260"/>
                    <a:pt x="211207" y="286358"/>
                    <a:pt x="162837" y="286358"/>
                  </a:cubicBezTo>
                  <a:cubicBezTo>
                    <a:pt x="114468" y="286358"/>
                    <a:pt x="67243" y="291260"/>
                    <a:pt x="21633" y="300593"/>
                  </a:cubicBezTo>
                  <a:lnTo>
                    <a:pt x="0" y="307308"/>
                  </a:lnTo>
                  <a:close/>
                </a:path>
              </a:pathLst>
            </a:custGeom>
            <a:pattFill prst="wdUpDiag">
              <a:fgClr>
                <a:schemeClr val="accent1"/>
              </a:fgClr>
              <a:bgClr>
                <a:schemeClr val="bg1"/>
              </a:bgClr>
            </a:pattFill>
            <a:ln w="28575"/>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7" name="Freeform: Shape 56">
              <a:extLst>
                <a:ext uri="{FF2B5EF4-FFF2-40B4-BE49-F238E27FC236}">
                  <a16:creationId xmlns:a16="http://schemas.microsoft.com/office/drawing/2014/main" id="{288BAC02-82B5-4F74-8BC3-91DBE432744B}"/>
                </a:ext>
              </a:extLst>
            </p:cNvPr>
            <p:cNvSpPr/>
            <p:nvPr/>
          </p:nvSpPr>
          <p:spPr>
            <a:xfrm rot="5400000">
              <a:off x="7601830" y="5473421"/>
              <a:ext cx="308836" cy="330597"/>
            </a:xfrm>
            <a:custGeom>
              <a:avLst/>
              <a:gdLst>
                <a:gd name="connsiteX0" fmla="*/ 0 w 308836"/>
                <a:gd name="connsiteY0" fmla="*/ 330597 h 330597"/>
                <a:gd name="connsiteX1" fmla="*/ 8243 w 308836"/>
                <a:gd name="connsiteY1" fmla="*/ 304040 h 330597"/>
                <a:gd name="connsiteX2" fmla="*/ 22478 w 308836"/>
                <a:gd name="connsiteY2" fmla="*/ 162836 h 330597"/>
                <a:gd name="connsiteX3" fmla="*/ 8243 w 308836"/>
                <a:gd name="connsiteY3" fmla="*/ 21632 h 330597"/>
                <a:gd name="connsiteX4" fmla="*/ 1528 w 308836"/>
                <a:gd name="connsiteY4" fmla="*/ 0 h 330597"/>
                <a:gd name="connsiteX5" fmla="*/ 106491 w 308836"/>
                <a:gd name="connsiteY5" fmla="*/ 32582 h 330597"/>
                <a:gd name="connsiteX6" fmla="*/ 225506 w 308836"/>
                <a:gd name="connsiteY6" fmla="*/ 97181 h 330597"/>
                <a:gd name="connsiteX7" fmla="*/ 308836 w 308836"/>
                <a:gd name="connsiteY7" fmla="*/ 165935 h 330597"/>
                <a:gd name="connsiteX8" fmla="*/ 228901 w 308836"/>
                <a:gd name="connsiteY8" fmla="*/ 231887 h 330597"/>
                <a:gd name="connsiteX9" fmla="*/ 109886 w 308836"/>
                <a:gd name="connsiteY9" fmla="*/ 296486 h 330597"/>
                <a:gd name="connsiteX10" fmla="*/ 0 w 308836"/>
                <a:gd name="connsiteY10" fmla="*/ 330597 h 33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8836" h="330597">
                  <a:moveTo>
                    <a:pt x="0" y="330597"/>
                  </a:moveTo>
                  <a:lnTo>
                    <a:pt x="8243" y="304040"/>
                  </a:lnTo>
                  <a:cubicBezTo>
                    <a:pt x="17577" y="258430"/>
                    <a:pt x="22478" y="211206"/>
                    <a:pt x="22478" y="162836"/>
                  </a:cubicBezTo>
                  <a:cubicBezTo>
                    <a:pt x="22478" y="114467"/>
                    <a:pt x="17577" y="67242"/>
                    <a:pt x="8243" y="21632"/>
                  </a:cubicBezTo>
                  <a:lnTo>
                    <a:pt x="1528" y="0"/>
                  </a:lnTo>
                  <a:lnTo>
                    <a:pt x="106491" y="32582"/>
                  </a:lnTo>
                  <a:cubicBezTo>
                    <a:pt x="148403" y="50310"/>
                    <a:pt x="188231" y="71999"/>
                    <a:pt x="225506" y="97181"/>
                  </a:cubicBezTo>
                  <a:lnTo>
                    <a:pt x="308836" y="165935"/>
                  </a:lnTo>
                  <a:lnTo>
                    <a:pt x="228901" y="231887"/>
                  </a:lnTo>
                  <a:cubicBezTo>
                    <a:pt x="191626" y="257069"/>
                    <a:pt x="151798" y="278759"/>
                    <a:pt x="109886" y="296486"/>
                  </a:cubicBezTo>
                  <a:lnTo>
                    <a:pt x="0" y="330597"/>
                  </a:lnTo>
                  <a:close/>
                </a:path>
              </a:pathLst>
            </a:custGeom>
            <a:pattFill prst="wdUpDiag">
              <a:fgClr>
                <a:schemeClr val="accent1"/>
              </a:fgClr>
              <a:bgClr>
                <a:schemeClr val="bg1"/>
              </a:bgClr>
            </a:pattFill>
            <a:ln w="28575"/>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6" name="Freeform: Shape 55">
              <a:extLst>
                <a:ext uri="{FF2B5EF4-FFF2-40B4-BE49-F238E27FC236}">
                  <a16:creationId xmlns:a16="http://schemas.microsoft.com/office/drawing/2014/main" id="{26DFEA50-24A5-4B35-92B0-05AB2CAB47A0}"/>
                </a:ext>
              </a:extLst>
            </p:cNvPr>
            <p:cNvSpPr/>
            <p:nvPr/>
          </p:nvSpPr>
          <p:spPr>
            <a:xfrm rot="5400000">
              <a:off x="7384099" y="5484660"/>
              <a:ext cx="740906" cy="1357860"/>
            </a:xfrm>
            <a:custGeom>
              <a:avLst/>
              <a:gdLst>
                <a:gd name="connsiteX0" fmla="*/ 0 w 740906"/>
                <a:gd name="connsiteY0" fmla="*/ 677870 h 1357860"/>
                <a:gd name="connsiteX1" fmla="*/ 23758 w 740906"/>
                <a:gd name="connsiteY1" fmla="*/ 658267 h 1357860"/>
                <a:gd name="connsiteX2" fmla="*/ 228972 w 740906"/>
                <a:gd name="connsiteY2" fmla="*/ 162837 h 1357860"/>
                <a:gd name="connsiteX3" fmla="*/ 214737 w 740906"/>
                <a:gd name="connsiteY3" fmla="*/ 21633 h 1357860"/>
                <a:gd name="connsiteX4" fmla="*/ 208022 w 740906"/>
                <a:gd name="connsiteY4" fmla="*/ 0 h 1357860"/>
                <a:gd name="connsiteX5" fmla="*/ 312984 w 740906"/>
                <a:gd name="connsiteY5" fmla="*/ 32582 h 1357860"/>
                <a:gd name="connsiteX6" fmla="*/ 740906 w 740906"/>
                <a:gd name="connsiteY6" fmla="*/ 678166 h 1357860"/>
                <a:gd name="connsiteX7" fmla="*/ 312984 w 740906"/>
                <a:gd name="connsiteY7" fmla="*/ 1323750 h 1357860"/>
                <a:gd name="connsiteX8" fmla="*/ 203099 w 740906"/>
                <a:gd name="connsiteY8" fmla="*/ 1357860 h 1357860"/>
                <a:gd name="connsiteX9" fmla="*/ 211342 w 740906"/>
                <a:gd name="connsiteY9" fmla="*/ 1331305 h 1357860"/>
                <a:gd name="connsiteX10" fmla="*/ 225577 w 740906"/>
                <a:gd name="connsiteY10" fmla="*/ 1190101 h 1357860"/>
                <a:gd name="connsiteX11" fmla="*/ 20363 w 740906"/>
                <a:gd name="connsiteY11" fmla="*/ 694671 h 1357860"/>
                <a:gd name="connsiteX12" fmla="*/ 0 w 740906"/>
                <a:gd name="connsiteY12" fmla="*/ 677870 h 1357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0906" h="1357860">
                  <a:moveTo>
                    <a:pt x="0" y="677870"/>
                  </a:moveTo>
                  <a:lnTo>
                    <a:pt x="23758" y="658267"/>
                  </a:lnTo>
                  <a:cubicBezTo>
                    <a:pt x="150550" y="531476"/>
                    <a:pt x="228972" y="356315"/>
                    <a:pt x="228972" y="162837"/>
                  </a:cubicBezTo>
                  <a:cubicBezTo>
                    <a:pt x="228972" y="114468"/>
                    <a:pt x="224071" y="67243"/>
                    <a:pt x="214737" y="21633"/>
                  </a:cubicBezTo>
                  <a:lnTo>
                    <a:pt x="208022" y="0"/>
                  </a:lnTo>
                  <a:lnTo>
                    <a:pt x="312984" y="32582"/>
                  </a:lnTo>
                  <a:cubicBezTo>
                    <a:pt x="564456" y="138946"/>
                    <a:pt x="740906" y="387950"/>
                    <a:pt x="740906" y="678166"/>
                  </a:cubicBezTo>
                  <a:cubicBezTo>
                    <a:pt x="740906" y="968382"/>
                    <a:pt x="564456" y="1217387"/>
                    <a:pt x="312984" y="1323750"/>
                  </a:cubicBezTo>
                  <a:lnTo>
                    <a:pt x="203099" y="1357860"/>
                  </a:lnTo>
                  <a:lnTo>
                    <a:pt x="211342" y="1331305"/>
                  </a:lnTo>
                  <a:cubicBezTo>
                    <a:pt x="220675" y="1285695"/>
                    <a:pt x="225577" y="1238471"/>
                    <a:pt x="225577" y="1190101"/>
                  </a:cubicBezTo>
                  <a:cubicBezTo>
                    <a:pt x="225577" y="996624"/>
                    <a:pt x="147155" y="821463"/>
                    <a:pt x="20363" y="694671"/>
                  </a:cubicBezTo>
                  <a:lnTo>
                    <a:pt x="0" y="677870"/>
                  </a:lnTo>
                  <a:close/>
                </a:path>
              </a:pathLst>
            </a:cu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2" name="TextBox 71">
              <a:extLst>
                <a:ext uri="{FF2B5EF4-FFF2-40B4-BE49-F238E27FC236}">
                  <a16:creationId xmlns:a16="http://schemas.microsoft.com/office/drawing/2014/main" id="{F073B65F-730D-45A6-A4F3-F2613C8207CA}"/>
                </a:ext>
              </a:extLst>
            </p:cNvPr>
            <p:cNvSpPr txBox="1"/>
            <p:nvPr/>
          </p:nvSpPr>
          <p:spPr>
            <a:xfrm>
              <a:off x="6514604" y="5108419"/>
              <a:ext cx="738866" cy="476666"/>
            </a:xfrm>
            <a:prstGeom prst="rect">
              <a:avLst/>
            </a:prstGeom>
            <a:noFill/>
          </p:spPr>
          <p:txBody>
            <a:bodyPr wrap="square" rtlCol="0">
              <a:spAutoFit/>
            </a:bodyPr>
            <a:lstStyle/>
            <a:p>
              <a:pPr algn="ctr"/>
              <a:r>
                <a:rPr lang="en-US" sz="2000" b="1" dirty="0">
                  <a:solidFill>
                    <a:srgbClr val="002060"/>
                  </a:solidFill>
                  <a:effectLst>
                    <a:outerShdw blurRad="63500" sx="102000" sy="102000" algn="ctr" rotWithShape="0">
                      <a:prstClr val="black">
                        <a:alpha val="40000"/>
                      </a:prstClr>
                    </a:outerShdw>
                  </a:effectLst>
                  <a:latin typeface="Montserrat" pitchFamily="2" charset="0"/>
                </a:rPr>
                <a:t>DR</a:t>
              </a:r>
            </a:p>
          </p:txBody>
        </p:sp>
        <p:sp>
          <p:nvSpPr>
            <p:cNvPr id="73" name="TextBox 72">
              <a:extLst>
                <a:ext uri="{FF2B5EF4-FFF2-40B4-BE49-F238E27FC236}">
                  <a16:creationId xmlns:a16="http://schemas.microsoft.com/office/drawing/2014/main" id="{B73414E2-41E9-4490-A66B-0F4ECA6DF9D7}"/>
                </a:ext>
              </a:extLst>
            </p:cNvPr>
            <p:cNvSpPr txBox="1"/>
            <p:nvPr/>
          </p:nvSpPr>
          <p:spPr>
            <a:xfrm>
              <a:off x="8261008" y="5108419"/>
              <a:ext cx="738866" cy="476666"/>
            </a:xfrm>
            <a:prstGeom prst="rect">
              <a:avLst/>
            </a:prstGeom>
            <a:noFill/>
          </p:spPr>
          <p:txBody>
            <a:bodyPr wrap="square" rtlCol="0">
              <a:spAutoFit/>
            </a:bodyPr>
            <a:lstStyle/>
            <a:p>
              <a:pPr algn="ctr"/>
              <a:r>
                <a:rPr lang="en-US" sz="2000" b="1" dirty="0">
                  <a:solidFill>
                    <a:srgbClr val="002060"/>
                  </a:solidFill>
                  <a:effectLst>
                    <a:outerShdw blurRad="63500" sx="102000" sy="102000" algn="ctr" rotWithShape="0">
                      <a:prstClr val="black">
                        <a:alpha val="40000"/>
                      </a:prstClr>
                    </a:outerShdw>
                  </a:effectLst>
                  <a:latin typeface="Montserrat" pitchFamily="2" charset="0"/>
                </a:rPr>
                <a:t>JJ</a:t>
              </a:r>
            </a:p>
          </p:txBody>
        </p:sp>
        <p:sp>
          <p:nvSpPr>
            <p:cNvPr id="74" name="TextBox 73">
              <a:extLst>
                <a:ext uri="{FF2B5EF4-FFF2-40B4-BE49-F238E27FC236}">
                  <a16:creationId xmlns:a16="http://schemas.microsoft.com/office/drawing/2014/main" id="{AB777A08-0708-4C63-A88E-285DBF6D7FE1}"/>
                </a:ext>
              </a:extLst>
            </p:cNvPr>
            <p:cNvSpPr txBox="1"/>
            <p:nvPr/>
          </p:nvSpPr>
          <p:spPr>
            <a:xfrm>
              <a:off x="7384434" y="6001659"/>
              <a:ext cx="738866" cy="476666"/>
            </a:xfrm>
            <a:prstGeom prst="rect">
              <a:avLst/>
            </a:prstGeom>
            <a:noFill/>
          </p:spPr>
          <p:txBody>
            <a:bodyPr wrap="square" rtlCol="0">
              <a:spAutoFit/>
            </a:bodyPr>
            <a:lstStyle/>
            <a:p>
              <a:pPr algn="ctr"/>
              <a:r>
                <a:rPr lang="en-US" sz="2000" b="1" dirty="0">
                  <a:solidFill>
                    <a:srgbClr val="002060"/>
                  </a:solidFill>
                  <a:effectLst>
                    <a:outerShdw blurRad="63500" sx="102000" sy="102000" algn="ctr" rotWithShape="0">
                      <a:prstClr val="black">
                        <a:alpha val="40000"/>
                      </a:prstClr>
                    </a:outerShdw>
                  </a:effectLst>
                  <a:latin typeface="Montserrat" pitchFamily="2" charset="0"/>
                </a:rPr>
                <a:t>AJ</a:t>
              </a:r>
            </a:p>
          </p:txBody>
        </p:sp>
        <p:sp>
          <p:nvSpPr>
            <p:cNvPr id="75" name="TextBox 74">
              <a:extLst>
                <a:ext uri="{FF2B5EF4-FFF2-40B4-BE49-F238E27FC236}">
                  <a16:creationId xmlns:a16="http://schemas.microsoft.com/office/drawing/2014/main" id="{AA1E4DA8-8709-4F4B-A3A2-E0135F0A78F4}"/>
                </a:ext>
              </a:extLst>
            </p:cNvPr>
            <p:cNvSpPr txBox="1"/>
            <p:nvPr/>
          </p:nvSpPr>
          <p:spPr>
            <a:xfrm>
              <a:off x="7416489" y="4241554"/>
              <a:ext cx="738866" cy="476666"/>
            </a:xfrm>
            <a:prstGeom prst="rect">
              <a:avLst/>
            </a:prstGeom>
            <a:noFill/>
          </p:spPr>
          <p:txBody>
            <a:bodyPr wrap="square" rtlCol="0">
              <a:spAutoFit/>
            </a:bodyPr>
            <a:lstStyle/>
            <a:p>
              <a:pPr algn="ctr"/>
              <a:r>
                <a:rPr lang="en-US" sz="2000" b="1" dirty="0">
                  <a:solidFill>
                    <a:srgbClr val="002060"/>
                  </a:solidFill>
                  <a:effectLst>
                    <a:outerShdw blurRad="63500" sx="102000" sy="102000" algn="ctr" rotWithShape="0">
                      <a:prstClr val="black">
                        <a:alpha val="40000"/>
                      </a:prstClr>
                    </a:outerShdw>
                  </a:effectLst>
                  <a:latin typeface="Montserrat" pitchFamily="2" charset="0"/>
                </a:rPr>
                <a:t>TL</a:t>
              </a:r>
            </a:p>
          </p:txBody>
        </p:sp>
      </p:grpSp>
      <p:sp>
        <p:nvSpPr>
          <p:cNvPr id="8" name="Rectangle: Rounded Corners 7">
            <a:extLst>
              <a:ext uri="{FF2B5EF4-FFF2-40B4-BE49-F238E27FC236}">
                <a16:creationId xmlns:a16="http://schemas.microsoft.com/office/drawing/2014/main" id="{627B5106-8AB7-4990-AA1C-FFA5A35B443C}"/>
              </a:ext>
            </a:extLst>
          </p:cNvPr>
          <p:cNvSpPr/>
          <p:nvPr/>
        </p:nvSpPr>
        <p:spPr>
          <a:xfrm>
            <a:off x="888507" y="3576804"/>
            <a:ext cx="2842960" cy="2679258"/>
          </a:xfrm>
          <a:prstGeom prst="roundRect">
            <a:avLst/>
          </a:prstGeom>
          <a:solidFill>
            <a:schemeClr val="bg1"/>
          </a:solidFill>
          <a:ln>
            <a:solidFill>
              <a:srgbClr val="DAE3F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 name="TextBox 1">
            <a:extLst>
              <a:ext uri="{FF2B5EF4-FFF2-40B4-BE49-F238E27FC236}">
                <a16:creationId xmlns:a16="http://schemas.microsoft.com/office/drawing/2014/main" id="{5AD7A68E-37B1-40A3-88ED-C1D64476DF95}"/>
              </a:ext>
            </a:extLst>
          </p:cNvPr>
          <p:cNvSpPr txBox="1"/>
          <p:nvPr/>
        </p:nvSpPr>
        <p:spPr>
          <a:xfrm>
            <a:off x="1040845" y="3596892"/>
            <a:ext cx="2550133" cy="2954014"/>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b="1" dirty="0">
                <a:latin typeface="Montserrat" pitchFamily="2" charset="0"/>
              </a:rPr>
              <a:t>Domestic Relation</a:t>
            </a:r>
          </a:p>
          <a:p>
            <a:pPr marL="285750" indent="-285750">
              <a:lnSpc>
                <a:spcPct val="150000"/>
              </a:lnSpc>
              <a:buFont typeface="Wingdings" panose="05000000000000000000" pitchFamily="2" charset="2"/>
              <a:buChar char="§"/>
            </a:pPr>
            <a:r>
              <a:rPr lang="en-US" b="1" dirty="0">
                <a:latin typeface="Montserrat" pitchFamily="2" charset="0"/>
              </a:rPr>
              <a:t>Juvenile Justice</a:t>
            </a:r>
            <a:endParaRPr lang="mn-MN" b="1" dirty="0">
              <a:latin typeface="Montserrat" pitchFamily="2" charset="0"/>
            </a:endParaRPr>
          </a:p>
          <a:p>
            <a:pPr marL="285750" indent="-285750">
              <a:lnSpc>
                <a:spcPct val="150000"/>
              </a:lnSpc>
              <a:buFont typeface="Wingdings" panose="05000000000000000000" pitchFamily="2" charset="2"/>
              <a:buChar char="§"/>
            </a:pPr>
            <a:r>
              <a:rPr lang="en-US" b="1" dirty="0">
                <a:latin typeface="Montserrat" pitchFamily="2" charset="0"/>
              </a:rPr>
              <a:t>Adult Justice</a:t>
            </a:r>
          </a:p>
          <a:p>
            <a:pPr marL="285750" indent="-285750">
              <a:lnSpc>
                <a:spcPct val="150000"/>
              </a:lnSpc>
              <a:buFont typeface="Wingdings" panose="05000000000000000000" pitchFamily="2" charset="2"/>
              <a:buChar char="§"/>
            </a:pPr>
            <a:r>
              <a:rPr lang="en-US" b="1" dirty="0">
                <a:latin typeface="Montserrat" pitchFamily="2" charset="0"/>
              </a:rPr>
              <a:t>З</a:t>
            </a:r>
            <a:r>
              <a:rPr lang="mn-MN" b="1" dirty="0">
                <a:latin typeface="Montserrat" pitchFamily="2" charset="0"/>
              </a:rPr>
              <a:t>ө</a:t>
            </a:r>
            <a:r>
              <a:rPr lang="en-US" b="1" dirty="0" err="1">
                <a:latin typeface="Montserrat" pitchFamily="2" charset="0"/>
              </a:rPr>
              <a:t>рчлийн</a:t>
            </a:r>
            <a:r>
              <a:rPr lang="en-US" b="1" dirty="0">
                <a:latin typeface="Montserrat" pitchFamily="2" charset="0"/>
              </a:rPr>
              <a:t> </a:t>
            </a:r>
            <a:r>
              <a:rPr lang="en-US" b="1" dirty="0" err="1">
                <a:latin typeface="Montserrat" pitchFamily="2" charset="0"/>
              </a:rPr>
              <a:t>эрх</a:t>
            </a:r>
            <a:r>
              <a:rPr lang="en-US" b="1" dirty="0">
                <a:latin typeface="Montserrat" pitchFamily="2" charset="0"/>
              </a:rPr>
              <a:t> </a:t>
            </a:r>
            <a:r>
              <a:rPr lang="en-US" b="1" dirty="0" err="1">
                <a:latin typeface="Montserrat" pitchFamily="2" charset="0"/>
              </a:rPr>
              <a:t>зүй</a:t>
            </a:r>
            <a:r>
              <a:rPr lang="en-US" b="1" dirty="0">
                <a:latin typeface="Montserrat" pitchFamily="2" charset="0"/>
              </a:rPr>
              <a:t> (Tort Law)</a:t>
            </a:r>
          </a:p>
          <a:p>
            <a:pPr>
              <a:lnSpc>
                <a:spcPct val="150000"/>
              </a:lnSpc>
            </a:pPr>
            <a:endParaRPr lang="en-US" b="1" dirty="0">
              <a:latin typeface="Montserrat" pitchFamily="2" charset="0"/>
            </a:endParaRPr>
          </a:p>
        </p:txBody>
      </p:sp>
      <p:grpSp>
        <p:nvGrpSpPr>
          <p:cNvPr id="53" name="Group 52">
            <a:extLst>
              <a:ext uri="{FF2B5EF4-FFF2-40B4-BE49-F238E27FC236}">
                <a16:creationId xmlns:a16="http://schemas.microsoft.com/office/drawing/2014/main" id="{868C1383-2AF0-4093-8ED0-1AFCC9CF22BB}"/>
              </a:ext>
            </a:extLst>
          </p:cNvPr>
          <p:cNvGrpSpPr/>
          <p:nvPr/>
        </p:nvGrpSpPr>
        <p:grpSpPr>
          <a:xfrm>
            <a:off x="0" y="6369685"/>
            <a:ext cx="4102100" cy="489122"/>
            <a:chOff x="0" y="6369685"/>
            <a:chExt cx="4102100" cy="489122"/>
          </a:xfrm>
        </p:grpSpPr>
        <p:sp>
          <p:nvSpPr>
            <p:cNvPr id="54" name="Google Shape;51;p13">
              <a:extLst>
                <a:ext uri="{FF2B5EF4-FFF2-40B4-BE49-F238E27FC236}">
                  <a16:creationId xmlns:a16="http://schemas.microsoft.com/office/drawing/2014/main" id="{C74112D1-719E-404B-B870-E8EA2DBB0A9A}"/>
                </a:ext>
              </a:extLst>
            </p:cNvPr>
            <p:cNvSpPr/>
            <p:nvPr/>
          </p:nvSpPr>
          <p:spPr>
            <a:xfrm rot="10800000" flipH="1">
              <a:off x="0" y="6369685"/>
              <a:ext cx="466060" cy="489122"/>
            </a:xfrm>
            <a:custGeom>
              <a:avLst/>
              <a:gdLst/>
              <a:ahLst/>
              <a:cxnLst/>
              <a:rect l="l" t="t" r="r" b="b"/>
              <a:pathLst>
                <a:path w="621414" h="652163" extrusionOk="0">
                  <a:moveTo>
                    <a:pt x="0" y="0"/>
                  </a:moveTo>
                  <a:lnTo>
                    <a:pt x="621414" y="0"/>
                  </a:lnTo>
                  <a:lnTo>
                    <a:pt x="621414" y="516112"/>
                  </a:lnTo>
                  <a:cubicBezTo>
                    <a:pt x="621414" y="591251"/>
                    <a:pt x="560502" y="652163"/>
                    <a:pt x="485363" y="652163"/>
                  </a:cubicBezTo>
                  <a:lnTo>
                    <a:pt x="0" y="652163"/>
                  </a:lnTo>
                  <a:close/>
                </a:path>
              </a:pathLst>
            </a:custGeom>
            <a:solidFill>
              <a:srgbClr val="0037D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37D2"/>
                </a:solidFill>
                <a:latin typeface="Poppins"/>
                <a:ea typeface="Poppins"/>
                <a:cs typeface="Poppins"/>
                <a:sym typeface="Poppins"/>
              </a:endParaRPr>
            </a:p>
          </p:txBody>
        </p:sp>
        <p:sp>
          <p:nvSpPr>
            <p:cNvPr id="55" name="Google Shape;52;p13">
              <a:extLst>
                <a:ext uri="{FF2B5EF4-FFF2-40B4-BE49-F238E27FC236}">
                  <a16:creationId xmlns:a16="http://schemas.microsoft.com/office/drawing/2014/main" id="{A4B17CCF-6D87-443E-863A-186D7233E8B7}"/>
                </a:ext>
              </a:extLst>
            </p:cNvPr>
            <p:cNvSpPr txBox="1"/>
            <p:nvPr/>
          </p:nvSpPr>
          <p:spPr>
            <a:xfrm>
              <a:off x="61694" y="6498829"/>
              <a:ext cx="342672" cy="23083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fld id="{00000000-1234-1234-1234-123412341234}" type="slidenum">
                <a:rPr lang="id" sz="1100" b="1" i="0" u="none" strike="noStrike" cap="none">
                  <a:solidFill>
                    <a:srgbClr val="F2F2F2"/>
                  </a:solidFill>
                  <a:latin typeface="Bricolage Grotesque Medium"/>
                  <a:ea typeface="Bricolage Grotesque Medium"/>
                  <a:cs typeface="Bricolage Grotesque Medium"/>
                  <a:sym typeface="Bricolage Grotesque Medium"/>
                </a:rPr>
                <a:t>8</a:t>
              </a:fld>
              <a:endParaRPr sz="1100" b="1" i="0" u="none" strike="noStrike" cap="none">
                <a:solidFill>
                  <a:srgbClr val="F2F2F2"/>
                </a:solidFill>
                <a:latin typeface="Bricolage Grotesque Medium"/>
                <a:ea typeface="Bricolage Grotesque Medium"/>
                <a:cs typeface="Bricolage Grotesque Medium"/>
                <a:sym typeface="Bricolage Grotesque Medium"/>
              </a:endParaRPr>
            </a:p>
          </p:txBody>
        </p:sp>
        <p:sp>
          <p:nvSpPr>
            <p:cNvPr id="83" name="Google Shape;53;p13">
              <a:extLst>
                <a:ext uri="{FF2B5EF4-FFF2-40B4-BE49-F238E27FC236}">
                  <a16:creationId xmlns:a16="http://schemas.microsoft.com/office/drawing/2014/main" id="{932FCB06-2AF1-488D-B132-3E03F40767F3}"/>
                </a:ext>
              </a:extLst>
            </p:cNvPr>
            <p:cNvSpPr txBox="1"/>
            <p:nvPr/>
          </p:nvSpPr>
          <p:spPr>
            <a:xfrm>
              <a:off x="571296" y="6511529"/>
              <a:ext cx="3530804" cy="238497"/>
            </a:xfrm>
            <a:prstGeom prst="rect">
              <a:avLst/>
            </a:prstGeom>
            <a:noFill/>
            <a:ln>
              <a:noFill/>
            </a:ln>
          </p:spPr>
          <p:txBody>
            <a:bodyPr spcFirstLastPara="1" wrap="square" lIns="68575" tIns="34275" rIns="68575" bIns="34275" anchor="t" anchorCtr="0">
              <a:spAutoFit/>
            </a:bodyPr>
            <a:lstStyle/>
            <a:p>
              <a:pPr lvl="0" defTabSz="1828800">
                <a:defRPr/>
              </a:pPr>
              <a:r>
                <a:rPr lang="mn-MN" sz="1100" b="1" kern="0" dirty="0">
                  <a:solidFill>
                    <a:srgbClr val="B5BED1"/>
                  </a:solidFill>
                  <a:latin typeface="Montserrat" pitchFamily="2" charset="0"/>
                  <a:ea typeface="Roboto" panose="02000000000000000000" pitchFamily="2" charset="0"/>
                  <a:cs typeface="Arial" panose="020B0604020202020204" pitchFamily="34" charset="0"/>
                </a:rPr>
                <a:t>Гэр бүл, хүүхдийн хэргийн шүүх</a:t>
              </a:r>
            </a:p>
          </p:txBody>
        </p:sp>
      </p:grpSp>
      <p:sp>
        <p:nvSpPr>
          <p:cNvPr id="86" name="Rectangle 85">
            <a:extLst>
              <a:ext uri="{FF2B5EF4-FFF2-40B4-BE49-F238E27FC236}">
                <a16:creationId xmlns:a16="http://schemas.microsoft.com/office/drawing/2014/main" id="{B9D1C138-D6DA-4775-8957-44FD8860C25D}"/>
              </a:ext>
            </a:extLst>
          </p:cNvPr>
          <p:cNvSpPr/>
          <p:nvPr/>
        </p:nvSpPr>
        <p:spPr>
          <a:xfrm flipV="1">
            <a:off x="0" y="266698"/>
            <a:ext cx="247650" cy="761999"/>
          </a:xfrm>
          <a:prstGeom prst="rect">
            <a:avLst/>
          </a:prstGeom>
          <a:solidFill>
            <a:srgbClr val="0037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Google Shape;743;p31">
            <a:extLst>
              <a:ext uri="{FF2B5EF4-FFF2-40B4-BE49-F238E27FC236}">
                <a16:creationId xmlns:a16="http://schemas.microsoft.com/office/drawing/2014/main" id="{C68B950B-1B2A-4474-BB71-ECA0400C7B00}"/>
              </a:ext>
            </a:extLst>
          </p:cNvPr>
          <p:cNvSpPr txBox="1"/>
          <p:nvPr/>
        </p:nvSpPr>
        <p:spPr>
          <a:xfrm>
            <a:off x="546100" y="359171"/>
            <a:ext cx="4438955" cy="577051"/>
          </a:xfrm>
          <a:prstGeom prst="rect">
            <a:avLst/>
          </a:prstGeom>
          <a:noFill/>
          <a:ln>
            <a:noFill/>
          </a:ln>
        </p:spPr>
        <p:txBody>
          <a:bodyPr spcFirstLastPara="1" wrap="square" lIns="68575" tIns="34275" rIns="68575" bIns="34275" anchor="t" anchorCtr="0">
            <a:spAutoFit/>
          </a:bodyPr>
          <a:lstStyle/>
          <a:p>
            <a:pPr marL="0" marR="0" lvl="0" indent="0" rtl="0">
              <a:spcBef>
                <a:spcPts val="0"/>
              </a:spcBef>
              <a:spcAft>
                <a:spcPts val="0"/>
              </a:spcAft>
              <a:buNone/>
            </a:pPr>
            <a:r>
              <a:rPr lang="en-US" sz="3300" b="1" dirty="0">
                <a:solidFill>
                  <a:srgbClr val="262626"/>
                </a:solidFill>
                <a:latin typeface="Bricolage Grotesque Medium"/>
                <a:ea typeface="Bricolage Grotesque Medium"/>
                <a:cs typeface="Bricolage Grotesque Medium"/>
                <a:sym typeface="Bricolage Grotesque Medium"/>
              </a:rPr>
              <a:t>Jurisdiction</a:t>
            </a:r>
            <a:endParaRPr sz="3300" b="1" dirty="0">
              <a:solidFill>
                <a:schemeClr val="accent1"/>
              </a:solidFill>
              <a:latin typeface="Bricolage Grotesque Medium"/>
              <a:ea typeface="Bricolage Grotesque Medium"/>
              <a:cs typeface="Bricolage Grotesque Medium"/>
              <a:sym typeface="Bricolage Grotesque Medium"/>
            </a:endParaRPr>
          </a:p>
        </p:txBody>
      </p:sp>
      <p:grpSp>
        <p:nvGrpSpPr>
          <p:cNvPr id="111" name="Group 110">
            <a:extLst>
              <a:ext uri="{FF2B5EF4-FFF2-40B4-BE49-F238E27FC236}">
                <a16:creationId xmlns:a16="http://schemas.microsoft.com/office/drawing/2014/main" id="{66CA858F-FDEF-4B15-BA67-D99F6B802907}"/>
              </a:ext>
            </a:extLst>
          </p:cNvPr>
          <p:cNvGrpSpPr/>
          <p:nvPr/>
        </p:nvGrpSpPr>
        <p:grpSpPr>
          <a:xfrm>
            <a:off x="7221059" y="1129019"/>
            <a:ext cx="320001" cy="338554"/>
            <a:chOff x="1098901" y="1317016"/>
            <a:chExt cx="320001" cy="338554"/>
          </a:xfrm>
        </p:grpSpPr>
        <p:sp>
          <p:nvSpPr>
            <p:cNvPr id="112" name="Oval 111">
              <a:extLst>
                <a:ext uri="{FF2B5EF4-FFF2-40B4-BE49-F238E27FC236}">
                  <a16:creationId xmlns:a16="http://schemas.microsoft.com/office/drawing/2014/main" id="{D56E02CE-5346-4FE5-80DA-1A743451E4B6}"/>
                </a:ext>
              </a:extLst>
            </p:cNvPr>
            <p:cNvSpPr/>
            <p:nvPr/>
          </p:nvSpPr>
          <p:spPr>
            <a:xfrm>
              <a:off x="1098901" y="1326292"/>
              <a:ext cx="320001" cy="320002"/>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xtBox 112">
              <a:extLst>
                <a:ext uri="{FF2B5EF4-FFF2-40B4-BE49-F238E27FC236}">
                  <a16:creationId xmlns:a16="http://schemas.microsoft.com/office/drawing/2014/main" id="{9712C32A-C27F-4E63-A0D0-345902B77ACA}"/>
                </a:ext>
              </a:extLst>
            </p:cNvPr>
            <p:cNvSpPr txBox="1"/>
            <p:nvPr/>
          </p:nvSpPr>
          <p:spPr>
            <a:xfrm>
              <a:off x="1149264" y="1317016"/>
              <a:ext cx="219273" cy="338554"/>
            </a:xfrm>
            <a:prstGeom prst="rect">
              <a:avLst/>
            </a:prstGeom>
            <a:noFill/>
          </p:spPr>
          <p:txBody>
            <a:bodyPr wrap="square" rtlCol="0">
              <a:spAutoFit/>
            </a:bodyPr>
            <a:lstStyle/>
            <a:p>
              <a:pPr algn="ctr"/>
              <a:r>
                <a:rPr lang="en-US" sz="1600" dirty="0">
                  <a:solidFill>
                    <a:schemeClr val="bg1"/>
                  </a:solidFill>
                  <a:latin typeface="Montserrat" pitchFamily="2" charset="0"/>
                </a:rPr>
                <a:t>2</a:t>
              </a:r>
            </a:p>
          </p:txBody>
        </p:sp>
      </p:grpSp>
      <p:grpSp>
        <p:nvGrpSpPr>
          <p:cNvPr id="114" name="Group 113">
            <a:extLst>
              <a:ext uri="{FF2B5EF4-FFF2-40B4-BE49-F238E27FC236}">
                <a16:creationId xmlns:a16="http://schemas.microsoft.com/office/drawing/2014/main" id="{0BAEF2A7-A169-40D2-9177-69ED319EEAF3}"/>
              </a:ext>
            </a:extLst>
          </p:cNvPr>
          <p:cNvGrpSpPr/>
          <p:nvPr/>
        </p:nvGrpSpPr>
        <p:grpSpPr>
          <a:xfrm>
            <a:off x="3446683" y="1138295"/>
            <a:ext cx="320001" cy="338554"/>
            <a:chOff x="1098901" y="1317016"/>
            <a:chExt cx="320001" cy="338554"/>
          </a:xfrm>
        </p:grpSpPr>
        <p:sp>
          <p:nvSpPr>
            <p:cNvPr id="115" name="Oval 114">
              <a:extLst>
                <a:ext uri="{FF2B5EF4-FFF2-40B4-BE49-F238E27FC236}">
                  <a16:creationId xmlns:a16="http://schemas.microsoft.com/office/drawing/2014/main" id="{BD74C384-9A1E-4B05-9F1A-C53191AA0C67}"/>
                </a:ext>
              </a:extLst>
            </p:cNvPr>
            <p:cNvSpPr/>
            <p:nvPr/>
          </p:nvSpPr>
          <p:spPr>
            <a:xfrm>
              <a:off x="1098901" y="1326292"/>
              <a:ext cx="320001" cy="320002"/>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a:extLst>
                <a:ext uri="{FF2B5EF4-FFF2-40B4-BE49-F238E27FC236}">
                  <a16:creationId xmlns:a16="http://schemas.microsoft.com/office/drawing/2014/main" id="{38BB7615-7D74-433F-928C-548ABF9B1558}"/>
                </a:ext>
              </a:extLst>
            </p:cNvPr>
            <p:cNvSpPr txBox="1"/>
            <p:nvPr/>
          </p:nvSpPr>
          <p:spPr>
            <a:xfrm>
              <a:off x="1149264" y="1317016"/>
              <a:ext cx="219273" cy="338554"/>
            </a:xfrm>
            <a:prstGeom prst="rect">
              <a:avLst/>
            </a:prstGeom>
            <a:noFill/>
          </p:spPr>
          <p:txBody>
            <a:bodyPr wrap="square" rtlCol="0">
              <a:spAutoFit/>
            </a:bodyPr>
            <a:lstStyle/>
            <a:p>
              <a:pPr algn="ctr"/>
              <a:r>
                <a:rPr lang="en-US" sz="1600" dirty="0">
                  <a:solidFill>
                    <a:schemeClr val="bg1"/>
                  </a:solidFill>
                  <a:latin typeface="Montserrat" pitchFamily="2" charset="0"/>
                </a:rPr>
                <a:t>1</a:t>
              </a:r>
            </a:p>
          </p:txBody>
        </p:sp>
      </p:grpSp>
      <p:grpSp>
        <p:nvGrpSpPr>
          <p:cNvPr id="119" name="Group 118">
            <a:extLst>
              <a:ext uri="{FF2B5EF4-FFF2-40B4-BE49-F238E27FC236}">
                <a16:creationId xmlns:a16="http://schemas.microsoft.com/office/drawing/2014/main" id="{A9F1B366-9019-483D-9AB3-B12D003EE39E}"/>
              </a:ext>
            </a:extLst>
          </p:cNvPr>
          <p:cNvGrpSpPr/>
          <p:nvPr/>
        </p:nvGrpSpPr>
        <p:grpSpPr>
          <a:xfrm>
            <a:off x="11045797" y="1129019"/>
            <a:ext cx="320001" cy="338554"/>
            <a:chOff x="1098901" y="1317016"/>
            <a:chExt cx="320001" cy="338554"/>
          </a:xfrm>
        </p:grpSpPr>
        <p:sp>
          <p:nvSpPr>
            <p:cNvPr id="120" name="Oval 119">
              <a:extLst>
                <a:ext uri="{FF2B5EF4-FFF2-40B4-BE49-F238E27FC236}">
                  <a16:creationId xmlns:a16="http://schemas.microsoft.com/office/drawing/2014/main" id="{985A42D5-A366-432D-96EB-4617CBE16F5B}"/>
                </a:ext>
              </a:extLst>
            </p:cNvPr>
            <p:cNvSpPr/>
            <p:nvPr/>
          </p:nvSpPr>
          <p:spPr>
            <a:xfrm>
              <a:off x="1098901" y="1326292"/>
              <a:ext cx="320001" cy="320002"/>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TextBox 120">
              <a:extLst>
                <a:ext uri="{FF2B5EF4-FFF2-40B4-BE49-F238E27FC236}">
                  <a16:creationId xmlns:a16="http://schemas.microsoft.com/office/drawing/2014/main" id="{B804AD6F-8467-46B0-942F-D250DA5B26B7}"/>
                </a:ext>
              </a:extLst>
            </p:cNvPr>
            <p:cNvSpPr txBox="1"/>
            <p:nvPr/>
          </p:nvSpPr>
          <p:spPr>
            <a:xfrm>
              <a:off x="1149264" y="1317016"/>
              <a:ext cx="219273" cy="338554"/>
            </a:xfrm>
            <a:prstGeom prst="rect">
              <a:avLst/>
            </a:prstGeom>
            <a:noFill/>
          </p:spPr>
          <p:txBody>
            <a:bodyPr wrap="square" rtlCol="0">
              <a:spAutoFit/>
            </a:bodyPr>
            <a:lstStyle/>
            <a:p>
              <a:pPr algn="ctr"/>
              <a:r>
                <a:rPr lang="en-US" sz="1600" dirty="0">
                  <a:solidFill>
                    <a:schemeClr val="bg1"/>
                  </a:solidFill>
                  <a:latin typeface="Montserrat" pitchFamily="2" charset="0"/>
                </a:rPr>
                <a:t>3</a:t>
              </a:r>
            </a:p>
          </p:txBody>
        </p:sp>
      </p:grpSp>
      <p:grpSp>
        <p:nvGrpSpPr>
          <p:cNvPr id="123" name="Group 122">
            <a:extLst>
              <a:ext uri="{FF2B5EF4-FFF2-40B4-BE49-F238E27FC236}">
                <a16:creationId xmlns:a16="http://schemas.microsoft.com/office/drawing/2014/main" id="{B0A41CDB-3BAA-4C0D-BE01-F9B5747AB6E6}"/>
              </a:ext>
            </a:extLst>
          </p:cNvPr>
          <p:cNvGrpSpPr/>
          <p:nvPr/>
        </p:nvGrpSpPr>
        <p:grpSpPr>
          <a:xfrm>
            <a:off x="7221059" y="3594521"/>
            <a:ext cx="320001" cy="338554"/>
            <a:chOff x="1098901" y="1317016"/>
            <a:chExt cx="320001" cy="338554"/>
          </a:xfrm>
        </p:grpSpPr>
        <p:sp>
          <p:nvSpPr>
            <p:cNvPr id="124" name="Oval 123">
              <a:extLst>
                <a:ext uri="{FF2B5EF4-FFF2-40B4-BE49-F238E27FC236}">
                  <a16:creationId xmlns:a16="http://schemas.microsoft.com/office/drawing/2014/main" id="{4F3EAFD2-3851-4BA1-B1BC-0B9AF5808B4C}"/>
                </a:ext>
              </a:extLst>
            </p:cNvPr>
            <p:cNvSpPr/>
            <p:nvPr/>
          </p:nvSpPr>
          <p:spPr>
            <a:xfrm>
              <a:off x="1098901" y="1326292"/>
              <a:ext cx="320001" cy="320002"/>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extBox 124">
              <a:extLst>
                <a:ext uri="{FF2B5EF4-FFF2-40B4-BE49-F238E27FC236}">
                  <a16:creationId xmlns:a16="http://schemas.microsoft.com/office/drawing/2014/main" id="{7F00EFC5-024D-47F6-9C90-A96E6CCF4AD5}"/>
                </a:ext>
              </a:extLst>
            </p:cNvPr>
            <p:cNvSpPr txBox="1"/>
            <p:nvPr/>
          </p:nvSpPr>
          <p:spPr>
            <a:xfrm>
              <a:off x="1149264" y="1317016"/>
              <a:ext cx="219273" cy="338554"/>
            </a:xfrm>
            <a:prstGeom prst="rect">
              <a:avLst/>
            </a:prstGeom>
            <a:noFill/>
          </p:spPr>
          <p:txBody>
            <a:bodyPr wrap="square" rtlCol="0">
              <a:spAutoFit/>
            </a:bodyPr>
            <a:lstStyle/>
            <a:p>
              <a:pPr algn="ctr"/>
              <a:r>
                <a:rPr lang="en-US" sz="1600" dirty="0">
                  <a:solidFill>
                    <a:schemeClr val="bg1"/>
                  </a:solidFill>
                  <a:latin typeface="Montserrat" pitchFamily="2" charset="0"/>
                </a:rPr>
                <a:t>4</a:t>
              </a:r>
            </a:p>
          </p:txBody>
        </p:sp>
      </p:grpSp>
      <p:grpSp>
        <p:nvGrpSpPr>
          <p:cNvPr id="126" name="Group 125">
            <a:extLst>
              <a:ext uri="{FF2B5EF4-FFF2-40B4-BE49-F238E27FC236}">
                <a16:creationId xmlns:a16="http://schemas.microsoft.com/office/drawing/2014/main" id="{119DA443-1CF2-4C96-8844-2F07014E07D7}"/>
              </a:ext>
            </a:extLst>
          </p:cNvPr>
          <p:cNvGrpSpPr/>
          <p:nvPr/>
        </p:nvGrpSpPr>
        <p:grpSpPr>
          <a:xfrm>
            <a:off x="11045795" y="3603797"/>
            <a:ext cx="320001" cy="338554"/>
            <a:chOff x="1098901" y="1317016"/>
            <a:chExt cx="320001" cy="338554"/>
          </a:xfrm>
        </p:grpSpPr>
        <p:sp>
          <p:nvSpPr>
            <p:cNvPr id="127" name="Oval 126">
              <a:extLst>
                <a:ext uri="{FF2B5EF4-FFF2-40B4-BE49-F238E27FC236}">
                  <a16:creationId xmlns:a16="http://schemas.microsoft.com/office/drawing/2014/main" id="{C0876A1B-A716-4B91-A376-C29F03FC0798}"/>
                </a:ext>
              </a:extLst>
            </p:cNvPr>
            <p:cNvSpPr/>
            <p:nvPr/>
          </p:nvSpPr>
          <p:spPr>
            <a:xfrm>
              <a:off x="1098901" y="1326292"/>
              <a:ext cx="320001" cy="320002"/>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extBox 127">
              <a:extLst>
                <a:ext uri="{FF2B5EF4-FFF2-40B4-BE49-F238E27FC236}">
                  <a16:creationId xmlns:a16="http://schemas.microsoft.com/office/drawing/2014/main" id="{8727C540-D458-4BDD-B2C8-BFC554371279}"/>
                </a:ext>
              </a:extLst>
            </p:cNvPr>
            <p:cNvSpPr txBox="1"/>
            <p:nvPr/>
          </p:nvSpPr>
          <p:spPr>
            <a:xfrm>
              <a:off x="1149264" y="1317016"/>
              <a:ext cx="219273" cy="338554"/>
            </a:xfrm>
            <a:prstGeom prst="rect">
              <a:avLst/>
            </a:prstGeom>
            <a:noFill/>
          </p:spPr>
          <p:txBody>
            <a:bodyPr wrap="square" rtlCol="0">
              <a:spAutoFit/>
            </a:bodyPr>
            <a:lstStyle/>
            <a:p>
              <a:pPr algn="ctr"/>
              <a:r>
                <a:rPr lang="en-US" sz="1600" dirty="0">
                  <a:solidFill>
                    <a:schemeClr val="bg1"/>
                  </a:solidFill>
                  <a:latin typeface="Montserrat" pitchFamily="2" charset="0"/>
                </a:rPr>
                <a:t>5</a:t>
              </a:r>
            </a:p>
          </p:txBody>
        </p:sp>
      </p:grpSp>
    </p:spTree>
    <p:extLst>
      <p:ext uri="{BB962C8B-B14F-4D97-AF65-F5344CB8AC3E}">
        <p14:creationId xmlns:p14="http://schemas.microsoft.com/office/powerpoint/2010/main" val="3152908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 name="Picture 112">
            <a:extLst>
              <a:ext uri="{FF2B5EF4-FFF2-40B4-BE49-F238E27FC236}">
                <a16:creationId xmlns:a16="http://schemas.microsoft.com/office/drawing/2014/main" id="{EE2EE380-F0A7-4659-A35F-18A4B644BB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9" name="Rectangle 128">
            <a:extLst>
              <a:ext uri="{FF2B5EF4-FFF2-40B4-BE49-F238E27FC236}">
                <a16:creationId xmlns:a16="http://schemas.microsoft.com/office/drawing/2014/main" id="{21BDCFBF-9FCB-489A-8AD9-32D800CDD6E8}"/>
              </a:ext>
            </a:extLst>
          </p:cNvPr>
          <p:cNvSpPr/>
          <p:nvPr/>
        </p:nvSpPr>
        <p:spPr>
          <a:xfrm flipV="1">
            <a:off x="0" y="266698"/>
            <a:ext cx="247650" cy="761999"/>
          </a:xfrm>
          <a:prstGeom prst="rect">
            <a:avLst/>
          </a:prstGeom>
          <a:solidFill>
            <a:srgbClr val="0037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Google Shape;743;p31">
            <a:extLst>
              <a:ext uri="{FF2B5EF4-FFF2-40B4-BE49-F238E27FC236}">
                <a16:creationId xmlns:a16="http://schemas.microsoft.com/office/drawing/2014/main" id="{FE410B60-A5AF-4547-8DA5-CD3B21677217}"/>
              </a:ext>
            </a:extLst>
          </p:cNvPr>
          <p:cNvSpPr txBox="1"/>
          <p:nvPr/>
        </p:nvSpPr>
        <p:spPr>
          <a:xfrm>
            <a:off x="546100" y="359171"/>
            <a:ext cx="4438955" cy="577051"/>
          </a:xfrm>
          <a:prstGeom prst="rect">
            <a:avLst/>
          </a:prstGeom>
          <a:noFill/>
          <a:ln>
            <a:noFill/>
          </a:ln>
        </p:spPr>
        <p:txBody>
          <a:bodyPr spcFirstLastPara="1" wrap="square" lIns="68575" tIns="34275" rIns="68575" bIns="34275" anchor="t" anchorCtr="0">
            <a:spAutoFit/>
          </a:bodyPr>
          <a:lstStyle/>
          <a:p>
            <a:pPr marL="0" marR="0" lvl="0" indent="0" rtl="0">
              <a:spcBef>
                <a:spcPts val="0"/>
              </a:spcBef>
              <a:spcAft>
                <a:spcPts val="0"/>
              </a:spcAft>
              <a:buNone/>
            </a:pPr>
            <a:r>
              <a:rPr lang="en-US" sz="3300" b="1" dirty="0">
                <a:solidFill>
                  <a:srgbClr val="262626"/>
                </a:solidFill>
                <a:latin typeface="Bricolage Grotesque Medium"/>
                <a:ea typeface="Bricolage Grotesque Medium"/>
                <a:cs typeface="Bricolage Grotesque Medium"/>
                <a:sym typeface="Bricolage Grotesque Medium"/>
              </a:rPr>
              <a:t>Composition</a:t>
            </a:r>
            <a:endParaRPr sz="3300" b="1" dirty="0">
              <a:solidFill>
                <a:schemeClr val="accent1"/>
              </a:solidFill>
              <a:latin typeface="Bricolage Grotesque Medium"/>
              <a:ea typeface="Bricolage Grotesque Medium"/>
              <a:cs typeface="Bricolage Grotesque Medium"/>
              <a:sym typeface="Bricolage Grotesque Medium"/>
            </a:endParaRPr>
          </a:p>
        </p:txBody>
      </p:sp>
      <p:grpSp>
        <p:nvGrpSpPr>
          <p:cNvPr id="111" name="Group 110">
            <a:extLst>
              <a:ext uri="{FF2B5EF4-FFF2-40B4-BE49-F238E27FC236}">
                <a16:creationId xmlns:a16="http://schemas.microsoft.com/office/drawing/2014/main" id="{0FD45509-997C-4B46-9AC4-3CC29223BA9A}"/>
              </a:ext>
            </a:extLst>
          </p:cNvPr>
          <p:cNvGrpSpPr/>
          <p:nvPr/>
        </p:nvGrpSpPr>
        <p:grpSpPr>
          <a:xfrm>
            <a:off x="0" y="6369685"/>
            <a:ext cx="4102100" cy="489122"/>
            <a:chOff x="0" y="6369685"/>
            <a:chExt cx="4102100" cy="489122"/>
          </a:xfrm>
        </p:grpSpPr>
        <p:sp>
          <p:nvSpPr>
            <p:cNvPr id="126" name="Google Shape;51;p13">
              <a:extLst>
                <a:ext uri="{FF2B5EF4-FFF2-40B4-BE49-F238E27FC236}">
                  <a16:creationId xmlns:a16="http://schemas.microsoft.com/office/drawing/2014/main" id="{66530F99-E903-4656-BECE-FEF152922211}"/>
                </a:ext>
              </a:extLst>
            </p:cNvPr>
            <p:cNvSpPr/>
            <p:nvPr/>
          </p:nvSpPr>
          <p:spPr>
            <a:xfrm rot="10800000" flipH="1">
              <a:off x="0" y="6369685"/>
              <a:ext cx="466060" cy="489122"/>
            </a:xfrm>
            <a:custGeom>
              <a:avLst/>
              <a:gdLst/>
              <a:ahLst/>
              <a:cxnLst/>
              <a:rect l="l" t="t" r="r" b="b"/>
              <a:pathLst>
                <a:path w="621414" h="652163" extrusionOk="0">
                  <a:moveTo>
                    <a:pt x="0" y="0"/>
                  </a:moveTo>
                  <a:lnTo>
                    <a:pt x="621414" y="0"/>
                  </a:lnTo>
                  <a:lnTo>
                    <a:pt x="621414" y="516112"/>
                  </a:lnTo>
                  <a:cubicBezTo>
                    <a:pt x="621414" y="591251"/>
                    <a:pt x="560502" y="652163"/>
                    <a:pt x="485363" y="652163"/>
                  </a:cubicBezTo>
                  <a:lnTo>
                    <a:pt x="0" y="652163"/>
                  </a:lnTo>
                  <a:close/>
                </a:path>
              </a:pathLst>
            </a:custGeom>
            <a:solidFill>
              <a:srgbClr val="0037D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37D2"/>
                </a:solidFill>
                <a:latin typeface="Poppins"/>
                <a:ea typeface="Poppins"/>
                <a:cs typeface="Poppins"/>
                <a:sym typeface="Poppins"/>
              </a:endParaRPr>
            </a:p>
          </p:txBody>
        </p:sp>
        <p:sp>
          <p:nvSpPr>
            <p:cNvPr id="127" name="Google Shape;52;p13">
              <a:extLst>
                <a:ext uri="{FF2B5EF4-FFF2-40B4-BE49-F238E27FC236}">
                  <a16:creationId xmlns:a16="http://schemas.microsoft.com/office/drawing/2014/main" id="{7AC631FD-3488-45F8-8A8E-88FF5A2E7A27}"/>
                </a:ext>
              </a:extLst>
            </p:cNvPr>
            <p:cNvSpPr txBox="1"/>
            <p:nvPr/>
          </p:nvSpPr>
          <p:spPr>
            <a:xfrm>
              <a:off x="61694" y="6498829"/>
              <a:ext cx="342672" cy="23083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fld id="{00000000-1234-1234-1234-123412341234}" type="slidenum">
                <a:rPr lang="id" sz="1100" b="1" i="0" u="none" strike="noStrike" cap="none">
                  <a:solidFill>
                    <a:srgbClr val="F2F2F2"/>
                  </a:solidFill>
                  <a:latin typeface="Bricolage Grotesque Medium"/>
                  <a:ea typeface="Bricolage Grotesque Medium"/>
                  <a:cs typeface="Bricolage Grotesque Medium"/>
                  <a:sym typeface="Bricolage Grotesque Medium"/>
                </a:rPr>
                <a:t>9</a:t>
              </a:fld>
              <a:endParaRPr sz="1100" b="1" i="0" u="none" strike="noStrike" cap="none">
                <a:solidFill>
                  <a:srgbClr val="F2F2F2"/>
                </a:solidFill>
                <a:latin typeface="Bricolage Grotesque Medium"/>
                <a:ea typeface="Bricolage Grotesque Medium"/>
                <a:cs typeface="Bricolage Grotesque Medium"/>
                <a:sym typeface="Bricolage Grotesque Medium"/>
              </a:endParaRPr>
            </a:p>
          </p:txBody>
        </p:sp>
        <p:sp>
          <p:nvSpPr>
            <p:cNvPr id="128" name="Google Shape;53;p13">
              <a:extLst>
                <a:ext uri="{FF2B5EF4-FFF2-40B4-BE49-F238E27FC236}">
                  <a16:creationId xmlns:a16="http://schemas.microsoft.com/office/drawing/2014/main" id="{DF77B276-BF48-41A3-8763-2662940DDEB5}"/>
                </a:ext>
              </a:extLst>
            </p:cNvPr>
            <p:cNvSpPr txBox="1"/>
            <p:nvPr/>
          </p:nvSpPr>
          <p:spPr>
            <a:xfrm>
              <a:off x="571296" y="6511529"/>
              <a:ext cx="3530804" cy="238497"/>
            </a:xfrm>
            <a:prstGeom prst="rect">
              <a:avLst/>
            </a:prstGeom>
            <a:noFill/>
            <a:ln>
              <a:noFill/>
            </a:ln>
          </p:spPr>
          <p:txBody>
            <a:bodyPr spcFirstLastPara="1" wrap="square" lIns="68575" tIns="34275" rIns="68575" bIns="34275" anchor="t" anchorCtr="0">
              <a:spAutoFit/>
            </a:bodyPr>
            <a:lstStyle/>
            <a:p>
              <a:pPr lvl="0" defTabSz="1828800">
                <a:defRPr/>
              </a:pPr>
              <a:r>
                <a:rPr lang="mn-MN" sz="1100" b="1" kern="0" dirty="0">
                  <a:solidFill>
                    <a:srgbClr val="B5BED1"/>
                  </a:solidFill>
                  <a:latin typeface="Montserrat" pitchFamily="2" charset="0"/>
                  <a:ea typeface="Roboto" panose="02000000000000000000" pitchFamily="2" charset="0"/>
                  <a:cs typeface="Arial" panose="020B0604020202020204" pitchFamily="34" charset="0"/>
                </a:rPr>
                <a:t>Гэр бүл, хүүхдийн хэргийн шүүх</a:t>
              </a:r>
            </a:p>
          </p:txBody>
        </p:sp>
      </p:grpSp>
      <p:sp>
        <p:nvSpPr>
          <p:cNvPr id="10" name="TextBox 9">
            <a:extLst>
              <a:ext uri="{FF2B5EF4-FFF2-40B4-BE49-F238E27FC236}">
                <a16:creationId xmlns:a16="http://schemas.microsoft.com/office/drawing/2014/main" id="{1741281B-CE5A-4A02-AAA7-D0D16E2F13E8}"/>
              </a:ext>
            </a:extLst>
          </p:cNvPr>
          <p:cNvSpPr txBox="1"/>
          <p:nvPr/>
        </p:nvSpPr>
        <p:spPr>
          <a:xfrm>
            <a:off x="1115293" y="1359026"/>
            <a:ext cx="1516356" cy="276999"/>
          </a:xfrm>
          <a:prstGeom prst="rect">
            <a:avLst/>
          </a:prstGeom>
          <a:noFill/>
        </p:spPr>
        <p:txBody>
          <a:bodyPr wrap="square" rtlCol="0">
            <a:spAutoFit/>
          </a:bodyPr>
          <a:lstStyle/>
          <a:p>
            <a:pPr algn="ctr"/>
            <a:r>
              <a:rPr lang="mn-MN" sz="1200" dirty="0">
                <a:solidFill>
                  <a:schemeClr val="bg2">
                    <a:lumMod val="50000"/>
                  </a:schemeClr>
                </a:solidFill>
                <a:latin typeface="Montserrat" pitchFamily="2" charset="0"/>
              </a:rPr>
              <a:t>Анхан шат</a:t>
            </a:r>
            <a:endParaRPr lang="en-US" sz="1200" dirty="0">
              <a:solidFill>
                <a:schemeClr val="bg2">
                  <a:lumMod val="50000"/>
                </a:schemeClr>
              </a:solidFill>
              <a:latin typeface="Montserrat" pitchFamily="2" charset="0"/>
            </a:endParaRPr>
          </a:p>
        </p:txBody>
      </p:sp>
      <p:sp>
        <p:nvSpPr>
          <p:cNvPr id="84" name="TextBox 83">
            <a:extLst>
              <a:ext uri="{FF2B5EF4-FFF2-40B4-BE49-F238E27FC236}">
                <a16:creationId xmlns:a16="http://schemas.microsoft.com/office/drawing/2014/main" id="{79C3C810-3C32-4B10-9556-8F7FACC7BFD7}"/>
              </a:ext>
            </a:extLst>
          </p:cNvPr>
          <p:cNvSpPr txBox="1"/>
          <p:nvPr/>
        </p:nvSpPr>
        <p:spPr>
          <a:xfrm>
            <a:off x="1047685" y="3828898"/>
            <a:ext cx="1621821" cy="276999"/>
          </a:xfrm>
          <a:prstGeom prst="rect">
            <a:avLst/>
          </a:prstGeom>
          <a:noFill/>
        </p:spPr>
        <p:txBody>
          <a:bodyPr wrap="square" rtlCol="0">
            <a:spAutoFit/>
          </a:bodyPr>
          <a:lstStyle/>
          <a:p>
            <a:pPr algn="ctr"/>
            <a:r>
              <a:rPr lang="mn-MN" sz="1200" dirty="0">
                <a:solidFill>
                  <a:schemeClr val="bg2">
                    <a:lumMod val="50000"/>
                  </a:schemeClr>
                </a:solidFill>
                <a:latin typeface="Montserrat" pitchFamily="2" charset="0"/>
              </a:rPr>
              <a:t>Давж заалдах</a:t>
            </a:r>
            <a:endParaRPr lang="en-US" sz="1200" dirty="0">
              <a:solidFill>
                <a:schemeClr val="bg2">
                  <a:lumMod val="50000"/>
                </a:schemeClr>
              </a:solidFill>
              <a:latin typeface="Montserrat" pitchFamily="2" charset="0"/>
            </a:endParaRPr>
          </a:p>
        </p:txBody>
      </p:sp>
      <p:sp>
        <p:nvSpPr>
          <p:cNvPr id="12" name="Rectangle: Rounded Corners 11">
            <a:extLst>
              <a:ext uri="{FF2B5EF4-FFF2-40B4-BE49-F238E27FC236}">
                <a16:creationId xmlns:a16="http://schemas.microsoft.com/office/drawing/2014/main" id="{6B4BFDCE-F728-47A3-BDDC-37D4E1B4D13F}"/>
              </a:ext>
            </a:extLst>
          </p:cNvPr>
          <p:cNvSpPr/>
          <p:nvPr/>
        </p:nvSpPr>
        <p:spPr>
          <a:xfrm>
            <a:off x="1008843" y="1641771"/>
            <a:ext cx="1716158" cy="2043746"/>
          </a:xfrm>
          <a:prstGeom prst="roundRect">
            <a:avLst/>
          </a:prstGeom>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5" name="Rectangle: Rounded Corners 44">
            <a:extLst>
              <a:ext uri="{FF2B5EF4-FFF2-40B4-BE49-F238E27FC236}">
                <a16:creationId xmlns:a16="http://schemas.microsoft.com/office/drawing/2014/main" id="{3E369E63-6FEA-424F-93B6-863D3E1CB160}"/>
              </a:ext>
            </a:extLst>
          </p:cNvPr>
          <p:cNvSpPr/>
          <p:nvPr/>
        </p:nvSpPr>
        <p:spPr>
          <a:xfrm>
            <a:off x="1008843" y="3196268"/>
            <a:ext cx="1716158" cy="489249"/>
          </a:xfrm>
          <a:prstGeom prst="roundRect">
            <a:avLst>
              <a:gd name="adj" fmla="val 49425"/>
            </a:avLst>
          </a:prstGeom>
          <a:solidFill>
            <a:srgbClr val="4371C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6" name="Rectangle: Rounded Corners 45">
            <a:extLst>
              <a:ext uri="{FF2B5EF4-FFF2-40B4-BE49-F238E27FC236}">
                <a16:creationId xmlns:a16="http://schemas.microsoft.com/office/drawing/2014/main" id="{93E956EB-D1CC-4FDF-9904-F10EC83DFE0D}"/>
              </a:ext>
            </a:extLst>
          </p:cNvPr>
          <p:cNvSpPr/>
          <p:nvPr/>
        </p:nvSpPr>
        <p:spPr>
          <a:xfrm>
            <a:off x="1003985" y="4101170"/>
            <a:ext cx="1716158" cy="2043746"/>
          </a:xfrm>
          <a:prstGeom prst="roundRect">
            <a:avLst/>
          </a:prstGeom>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7" name="Rectangle: Rounded Corners 46">
            <a:extLst>
              <a:ext uri="{FF2B5EF4-FFF2-40B4-BE49-F238E27FC236}">
                <a16:creationId xmlns:a16="http://schemas.microsoft.com/office/drawing/2014/main" id="{5667D7AE-5568-4069-B993-5164A3814E64}"/>
              </a:ext>
            </a:extLst>
          </p:cNvPr>
          <p:cNvSpPr/>
          <p:nvPr/>
        </p:nvSpPr>
        <p:spPr>
          <a:xfrm>
            <a:off x="1003985" y="5655667"/>
            <a:ext cx="1716158" cy="489249"/>
          </a:xfrm>
          <a:prstGeom prst="roundRect">
            <a:avLst>
              <a:gd name="adj" fmla="val 49425"/>
            </a:avLst>
          </a:prstGeom>
          <a:solidFill>
            <a:srgbClr val="4371C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20" name="TextBox 119">
            <a:extLst>
              <a:ext uri="{FF2B5EF4-FFF2-40B4-BE49-F238E27FC236}">
                <a16:creationId xmlns:a16="http://schemas.microsoft.com/office/drawing/2014/main" id="{8C29AF32-8258-4118-84BA-F8233351BCA9}"/>
              </a:ext>
            </a:extLst>
          </p:cNvPr>
          <p:cNvSpPr txBox="1"/>
          <p:nvPr/>
        </p:nvSpPr>
        <p:spPr>
          <a:xfrm>
            <a:off x="2620946" y="1789989"/>
            <a:ext cx="995154" cy="330239"/>
          </a:xfrm>
          <a:prstGeom prst="rect">
            <a:avLst/>
          </a:prstGeom>
          <a:noFill/>
        </p:spPr>
        <p:txBody>
          <a:bodyPr wrap="square" rtlCol="0">
            <a:spAutoFit/>
          </a:bodyPr>
          <a:lstStyle/>
          <a:p>
            <a:pPr algn="ctr"/>
            <a:r>
              <a:rPr lang="mn-MN" sz="1600" b="1" dirty="0">
                <a:solidFill>
                  <a:schemeClr val="bg1"/>
                </a:solidFill>
                <a:latin typeface="Montserrat" pitchFamily="2" charset="0"/>
              </a:rPr>
              <a:t>ГБХШ</a:t>
            </a:r>
            <a:endParaRPr lang="en-US" sz="1600" b="1" dirty="0">
              <a:solidFill>
                <a:schemeClr val="bg1"/>
              </a:solidFill>
              <a:latin typeface="Montserrat" pitchFamily="2" charset="0"/>
            </a:endParaRPr>
          </a:p>
        </p:txBody>
      </p:sp>
      <p:pic>
        <p:nvPicPr>
          <p:cNvPr id="3" name="Picture 2">
            <a:extLst>
              <a:ext uri="{FF2B5EF4-FFF2-40B4-BE49-F238E27FC236}">
                <a16:creationId xmlns:a16="http://schemas.microsoft.com/office/drawing/2014/main" id="{F20EC236-1441-4325-B28F-81DAFE236E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8236" y="3233887"/>
            <a:ext cx="723932" cy="400524"/>
          </a:xfrm>
          <a:prstGeom prst="rect">
            <a:avLst/>
          </a:prstGeom>
        </p:spPr>
      </p:pic>
      <p:pic>
        <p:nvPicPr>
          <p:cNvPr id="52" name="Picture 51">
            <a:extLst>
              <a:ext uri="{FF2B5EF4-FFF2-40B4-BE49-F238E27FC236}">
                <a16:creationId xmlns:a16="http://schemas.microsoft.com/office/drawing/2014/main" id="{2A9DE770-A435-4C76-B69E-4330E09267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6743" y="5693356"/>
            <a:ext cx="723932" cy="400524"/>
          </a:xfrm>
          <a:prstGeom prst="rect">
            <a:avLst/>
          </a:prstGeom>
        </p:spPr>
      </p:pic>
      <p:sp>
        <p:nvSpPr>
          <p:cNvPr id="54" name="TextBox 53">
            <a:extLst>
              <a:ext uri="{FF2B5EF4-FFF2-40B4-BE49-F238E27FC236}">
                <a16:creationId xmlns:a16="http://schemas.microsoft.com/office/drawing/2014/main" id="{78FD6F19-3A85-4B5C-B9FD-00F70BB3A864}"/>
              </a:ext>
            </a:extLst>
          </p:cNvPr>
          <p:cNvSpPr txBox="1"/>
          <p:nvPr/>
        </p:nvSpPr>
        <p:spPr>
          <a:xfrm>
            <a:off x="3993162" y="1352676"/>
            <a:ext cx="1516356" cy="276999"/>
          </a:xfrm>
          <a:prstGeom prst="rect">
            <a:avLst/>
          </a:prstGeom>
          <a:noFill/>
        </p:spPr>
        <p:txBody>
          <a:bodyPr wrap="square" rtlCol="0">
            <a:spAutoFit/>
          </a:bodyPr>
          <a:lstStyle/>
          <a:p>
            <a:pPr algn="ctr"/>
            <a:r>
              <a:rPr lang="mn-MN" sz="1200" dirty="0">
                <a:solidFill>
                  <a:schemeClr val="bg2">
                    <a:lumMod val="50000"/>
                  </a:schemeClr>
                </a:solidFill>
                <a:latin typeface="Montserrat" pitchFamily="2" charset="0"/>
              </a:rPr>
              <a:t>Анхан шат</a:t>
            </a:r>
            <a:endParaRPr lang="en-US" sz="1200" dirty="0">
              <a:solidFill>
                <a:schemeClr val="bg2">
                  <a:lumMod val="50000"/>
                </a:schemeClr>
              </a:solidFill>
              <a:latin typeface="Montserrat" pitchFamily="2" charset="0"/>
            </a:endParaRPr>
          </a:p>
        </p:txBody>
      </p:sp>
      <p:sp>
        <p:nvSpPr>
          <p:cNvPr id="56" name="TextBox 55">
            <a:extLst>
              <a:ext uri="{FF2B5EF4-FFF2-40B4-BE49-F238E27FC236}">
                <a16:creationId xmlns:a16="http://schemas.microsoft.com/office/drawing/2014/main" id="{E1ECD7E9-51AC-4AD8-8B43-BCF0384DDFDE}"/>
              </a:ext>
            </a:extLst>
          </p:cNvPr>
          <p:cNvSpPr txBox="1"/>
          <p:nvPr/>
        </p:nvSpPr>
        <p:spPr>
          <a:xfrm>
            <a:off x="3864100" y="3795526"/>
            <a:ext cx="1749300" cy="307777"/>
          </a:xfrm>
          <a:prstGeom prst="rect">
            <a:avLst/>
          </a:prstGeom>
          <a:noFill/>
        </p:spPr>
        <p:txBody>
          <a:bodyPr wrap="square" rtlCol="0">
            <a:spAutoFit/>
          </a:bodyPr>
          <a:lstStyle/>
          <a:p>
            <a:pPr algn="ctr"/>
            <a:r>
              <a:rPr lang="mn-MN" sz="1400" dirty="0">
                <a:solidFill>
                  <a:schemeClr val="bg2">
                    <a:lumMod val="50000"/>
                  </a:schemeClr>
                </a:solidFill>
                <a:latin typeface="Montserrat" pitchFamily="2" charset="0"/>
              </a:rPr>
              <a:t>Давж заалдах</a:t>
            </a:r>
            <a:endParaRPr lang="en-US" sz="1400" dirty="0">
              <a:solidFill>
                <a:schemeClr val="bg2">
                  <a:lumMod val="50000"/>
                </a:schemeClr>
              </a:solidFill>
              <a:latin typeface="Montserrat" pitchFamily="2" charset="0"/>
            </a:endParaRPr>
          </a:p>
        </p:txBody>
      </p:sp>
      <p:sp>
        <p:nvSpPr>
          <p:cNvPr id="57" name="Rectangle: Rounded Corners 56">
            <a:extLst>
              <a:ext uri="{FF2B5EF4-FFF2-40B4-BE49-F238E27FC236}">
                <a16:creationId xmlns:a16="http://schemas.microsoft.com/office/drawing/2014/main" id="{15779B56-5484-41FD-B8B4-8A39224E733B}"/>
              </a:ext>
            </a:extLst>
          </p:cNvPr>
          <p:cNvSpPr/>
          <p:nvPr/>
        </p:nvSpPr>
        <p:spPr>
          <a:xfrm>
            <a:off x="3876990" y="1641771"/>
            <a:ext cx="1716158" cy="2043746"/>
          </a:xfrm>
          <a:prstGeom prst="roundRect">
            <a:avLst/>
          </a:prstGeom>
          <a:solidFill>
            <a:srgbClr val="4371C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ED0C397C-519A-4F7D-8A88-D69C2DA988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4368" y="2276817"/>
            <a:ext cx="1132202" cy="753539"/>
          </a:xfrm>
          <a:prstGeom prst="rect">
            <a:avLst/>
          </a:prstGeom>
        </p:spPr>
      </p:pic>
      <p:sp>
        <p:nvSpPr>
          <p:cNvPr id="65" name="TextBox 64">
            <a:extLst>
              <a:ext uri="{FF2B5EF4-FFF2-40B4-BE49-F238E27FC236}">
                <a16:creationId xmlns:a16="http://schemas.microsoft.com/office/drawing/2014/main" id="{AC39EDA0-43CC-48C2-9327-A2B55D110A08}"/>
              </a:ext>
            </a:extLst>
          </p:cNvPr>
          <p:cNvSpPr txBox="1"/>
          <p:nvPr/>
        </p:nvSpPr>
        <p:spPr>
          <a:xfrm>
            <a:off x="6811993" y="1359026"/>
            <a:ext cx="1516356" cy="276999"/>
          </a:xfrm>
          <a:prstGeom prst="rect">
            <a:avLst/>
          </a:prstGeom>
          <a:noFill/>
        </p:spPr>
        <p:txBody>
          <a:bodyPr wrap="square" rtlCol="0">
            <a:spAutoFit/>
          </a:bodyPr>
          <a:lstStyle/>
          <a:p>
            <a:pPr algn="ctr"/>
            <a:r>
              <a:rPr lang="mn-MN" sz="1200" dirty="0">
                <a:solidFill>
                  <a:schemeClr val="bg2">
                    <a:lumMod val="50000"/>
                  </a:schemeClr>
                </a:solidFill>
                <a:latin typeface="Montserrat" pitchFamily="2" charset="0"/>
              </a:rPr>
              <a:t>Анхан шат</a:t>
            </a:r>
            <a:endParaRPr lang="en-US" sz="1200" dirty="0">
              <a:solidFill>
                <a:schemeClr val="bg2">
                  <a:lumMod val="50000"/>
                </a:schemeClr>
              </a:solidFill>
              <a:latin typeface="Montserrat" pitchFamily="2" charset="0"/>
            </a:endParaRPr>
          </a:p>
        </p:txBody>
      </p:sp>
      <p:sp>
        <p:nvSpPr>
          <p:cNvPr id="66" name="TextBox 65">
            <a:extLst>
              <a:ext uri="{FF2B5EF4-FFF2-40B4-BE49-F238E27FC236}">
                <a16:creationId xmlns:a16="http://schemas.microsoft.com/office/drawing/2014/main" id="{3FC8321E-E0C5-42EB-9D8D-726B0EAFA823}"/>
              </a:ext>
            </a:extLst>
          </p:cNvPr>
          <p:cNvSpPr txBox="1"/>
          <p:nvPr/>
        </p:nvSpPr>
        <p:spPr>
          <a:xfrm>
            <a:off x="6713326" y="3828897"/>
            <a:ext cx="1735119" cy="276999"/>
          </a:xfrm>
          <a:prstGeom prst="rect">
            <a:avLst/>
          </a:prstGeom>
          <a:noFill/>
        </p:spPr>
        <p:txBody>
          <a:bodyPr wrap="square" rtlCol="0">
            <a:spAutoFit/>
          </a:bodyPr>
          <a:lstStyle/>
          <a:p>
            <a:pPr algn="ctr"/>
            <a:r>
              <a:rPr lang="mn-MN" sz="1200" dirty="0">
                <a:solidFill>
                  <a:schemeClr val="bg2">
                    <a:lumMod val="50000"/>
                  </a:schemeClr>
                </a:solidFill>
                <a:latin typeface="Montserrat" pitchFamily="2" charset="0"/>
              </a:rPr>
              <a:t>Давж заалдах</a:t>
            </a:r>
            <a:endParaRPr lang="en-US" sz="1200" dirty="0">
              <a:solidFill>
                <a:schemeClr val="bg2">
                  <a:lumMod val="50000"/>
                </a:schemeClr>
              </a:solidFill>
              <a:latin typeface="Montserrat" pitchFamily="2" charset="0"/>
            </a:endParaRPr>
          </a:p>
        </p:txBody>
      </p:sp>
      <p:sp>
        <p:nvSpPr>
          <p:cNvPr id="67" name="Rectangle: Rounded Corners 66">
            <a:extLst>
              <a:ext uri="{FF2B5EF4-FFF2-40B4-BE49-F238E27FC236}">
                <a16:creationId xmlns:a16="http://schemas.microsoft.com/office/drawing/2014/main" id="{BE8E683D-BC04-4D7D-B9DD-8EF35481F206}"/>
              </a:ext>
            </a:extLst>
          </p:cNvPr>
          <p:cNvSpPr/>
          <p:nvPr/>
        </p:nvSpPr>
        <p:spPr>
          <a:xfrm>
            <a:off x="6713868" y="1641771"/>
            <a:ext cx="1716158" cy="2043746"/>
          </a:xfrm>
          <a:prstGeom prst="roundRect">
            <a:avLst/>
          </a:prstGeom>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97" name="Rectangle: Rounded Corners 96">
            <a:extLst>
              <a:ext uri="{FF2B5EF4-FFF2-40B4-BE49-F238E27FC236}">
                <a16:creationId xmlns:a16="http://schemas.microsoft.com/office/drawing/2014/main" id="{93A3682C-E7DC-4D5A-B9A4-853CCE0080D9}"/>
              </a:ext>
            </a:extLst>
          </p:cNvPr>
          <p:cNvSpPr/>
          <p:nvPr/>
        </p:nvSpPr>
        <p:spPr>
          <a:xfrm>
            <a:off x="3876990" y="4108087"/>
            <a:ext cx="1716158" cy="2043746"/>
          </a:xfrm>
          <a:prstGeom prst="roundRect">
            <a:avLst/>
          </a:prstGeom>
          <a:solidFill>
            <a:srgbClr val="4371C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119" name="Picture 118">
            <a:extLst>
              <a:ext uri="{FF2B5EF4-FFF2-40B4-BE49-F238E27FC236}">
                <a16:creationId xmlns:a16="http://schemas.microsoft.com/office/drawing/2014/main" id="{85FB8BA3-1363-48B8-BF06-2562194483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6793" y="4716635"/>
            <a:ext cx="1132202" cy="753539"/>
          </a:xfrm>
          <a:prstGeom prst="rect">
            <a:avLst/>
          </a:prstGeom>
        </p:spPr>
      </p:pic>
      <p:pic>
        <p:nvPicPr>
          <p:cNvPr id="138" name="Picture 137">
            <a:extLst>
              <a:ext uri="{FF2B5EF4-FFF2-40B4-BE49-F238E27FC236}">
                <a16:creationId xmlns:a16="http://schemas.microsoft.com/office/drawing/2014/main" id="{30940204-5353-4F32-8320-E0DA23A2D6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7144" y="2184907"/>
            <a:ext cx="884155" cy="832749"/>
          </a:xfrm>
          <a:prstGeom prst="rect">
            <a:avLst/>
          </a:prstGeom>
        </p:spPr>
      </p:pic>
      <p:sp>
        <p:nvSpPr>
          <p:cNvPr id="71" name="Rounded Rectangle">
            <a:extLst>
              <a:ext uri="{FF2B5EF4-FFF2-40B4-BE49-F238E27FC236}">
                <a16:creationId xmlns:a16="http://schemas.microsoft.com/office/drawing/2014/main" id="{8F1DE661-5F32-470D-ADBB-B035F6768686}"/>
              </a:ext>
            </a:extLst>
          </p:cNvPr>
          <p:cNvSpPr/>
          <p:nvPr/>
        </p:nvSpPr>
        <p:spPr>
          <a:xfrm>
            <a:off x="637210" y="1219201"/>
            <a:ext cx="2425963" cy="5083409"/>
          </a:xfrm>
          <a:prstGeom prst="roundRect">
            <a:avLst>
              <a:gd name="adj" fmla="val 11364"/>
            </a:avLst>
          </a:prstGeom>
          <a:noFill/>
          <a:ln w="19050" cap="flat">
            <a:solidFill>
              <a:srgbClr val="A7A7A7"/>
            </a:solidFill>
            <a:custDash>
              <a:ds d="200000" sp="200000"/>
            </a:custDash>
            <a:miter lim="400000"/>
          </a:ln>
          <a:effectLst/>
        </p:spPr>
        <p:txBody>
          <a:bodyPr wrap="square" lIns="0" tIns="0" rIns="0" bIns="0" numCol="1" anchor="ctr">
            <a:noAutofit/>
          </a:bodyPr>
          <a:lstStyle/>
          <a:p>
            <a:endParaRPr/>
          </a:p>
        </p:txBody>
      </p:sp>
      <p:sp>
        <p:nvSpPr>
          <p:cNvPr id="4" name="Oval 3">
            <a:extLst>
              <a:ext uri="{FF2B5EF4-FFF2-40B4-BE49-F238E27FC236}">
                <a16:creationId xmlns:a16="http://schemas.microsoft.com/office/drawing/2014/main" id="{4C59216C-9C0F-446F-9907-FBA04C2D0560}"/>
              </a:ext>
            </a:extLst>
          </p:cNvPr>
          <p:cNvSpPr/>
          <p:nvPr/>
        </p:nvSpPr>
        <p:spPr>
          <a:xfrm>
            <a:off x="436289" y="1113005"/>
            <a:ext cx="484743" cy="48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F62A88FF-155B-44BA-B57F-257423B8E990}"/>
              </a:ext>
            </a:extLst>
          </p:cNvPr>
          <p:cNvSpPr txBox="1"/>
          <p:nvPr/>
        </p:nvSpPr>
        <p:spPr>
          <a:xfrm>
            <a:off x="434429" y="1093766"/>
            <a:ext cx="488461" cy="523220"/>
          </a:xfrm>
          <a:prstGeom prst="rect">
            <a:avLst/>
          </a:prstGeom>
          <a:noFill/>
        </p:spPr>
        <p:txBody>
          <a:bodyPr wrap="square" rtlCol="0">
            <a:spAutoFit/>
          </a:bodyPr>
          <a:lstStyle/>
          <a:p>
            <a:pPr algn="ctr"/>
            <a:r>
              <a:rPr lang="en-US" sz="2800" dirty="0">
                <a:solidFill>
                  <a:schemeClr val="bg1"/>
                </a:solidFill>
                <a:latin typeface="Montserrat" pitchFamily="2" charset="0"/>
              </a:rPr>
              <a:t>1</a:t>
            </a:r>
          </a:p>
        </p:txBody>
      </p:sp>
      <p:pic>
        <p:nvPicPr>
          <p:cNvPr id="81" name="Picture 80">
            <a:extLst>
              <a:ext uri="{FF2B5EF4-FFF2-40B4-BE49-F238E27FC236}">
                <a16:creationId xmlns:a16="http://schemas.microsoft.com/office/drawing/2014/main" id="{C04BA4CA-0E35-46D4-9C74-FAB1757450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0824" y="1997766"/>
            <a:ext cx="884155" cy="832749"/>
          </a:xfrm>
          <a:prstGeom prst="rect">
            <a:avLst/>
          </a:prstGeom>
        </p:spPr>
      </p:pic>
      <p:pic>
        <p:nvPicPr>
          <p:cNvPr id="83" name="Picture 82">
            <a:extLst>
              <a:ext uri="{FF2B5EF4-FFF2-40B4-BE49-F238E27FC236}">
                <a16:creationId xmlns:a16="http://schemas.microsoft.com/office/drawing/2014/main" id="{7B1593A7-C5DB-4007-AA49-527EDA8C43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6631" y="4449403"/>
            <a:ext cx="884155" cy="832749"/>
          </a:xfrm>
          <a:prstGeom prst="rect">
            <a:avLst/>
          </a:prstGeom>
        </p:spPr>
      </p:pic>
      <p:sp>
        <p:nvSpPr>
          <p:cNvPr id="86" name="Rounded Rectangle">
            <a:extLst>
              <a:ext uri="{FF2B5EF4-FFF2-40B4-BE49-F238E27FC236}">
                <a16:creationId xmlns:a16="http://schemas.microsoft.com/office/drawing/2014/main" id="{1472A9AE-3381-42C4-B252-BBE49C661B7D}"/>
              </a:ext>
            </a:extLst>
          </p:cNvPr>
          <p:cNvSpPr/>
          <p:nvPr/>
        </p:nvSpPr>
        <p:spPr>
          <a:xfrm>
            <a:off x="3498088" y="1219201"/>
            <a:ext cx="2425963" cy="5083409"/>
          </a:xfrm>
          <a:prstGeom prst="roundRect">
            <a:avLst>
              <a:gd name="adj" fmla="val 11364"/>
            </a:avLst>
          </a:prstGeom>
          <a:noFill/>
          <a:ln w="19050" cap="flat">
            <a:solidFill>
              <a:srgbClr val="A7A7A7"/>
            </a:solidFill>
            <a:custDash>
              <a:ds d="200000" sp="200000"/>
            </a:custDash>
            <a:miter lim="400000"/>
          </a:ln>
          <a:effectLst/>
        </p:spPr>
        <p:txBody>
          <a:bodyPr wrap="square" lIns="0" tIns="0" rIns="0" bIns="0" numCol="1" anchor="ctr">
            <a:noAutofit/>
          </a:bodyPr>
          <a:lstStyle/>
          <a:p>
            <a:endParaRPr/>
          </a:p>
        </p:txBody>
      </p:sp>
      <p:sp>
        <p:nvSpPr>
          <p:cNvPr id="87" name="Oval 86">
            <a:extLst>
              <a:ext uri="{FF2B5EF4-FFF2-40B4-BE49-F238E27FC236}">
                <a16:creationId xmlns:a16="http://schemas.microsoft.com/office/drawing/2014/main" id="{10130894-E51D-411A-9C31-0F407587A2CB}"/>
              </a:ext>
            </a:extLst>
          </p:cNvPr>
          <p:cNvSpPr/>
          <p:nvPr/>
        </p:nvSpPr>
        <p:spPr>
          <a:xfrm>
            <a:off x="3297167" y="1113005"/>
            <a:ext cx="484743" cy="48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TextBox 87">
            <a:extLst>
              <a:ext uri="{FF2B5EF4-FFF2-40B4-BE49-F238E27FC236}">
                <a16:creationId xmlns:a16="http://schemas.microsoft.com/office/drawing/2014/main" id="{1BF932AF-E827-4EF4-A15A-7AE900E142A9}"/>
              </a:ext>
            </a:extLst>
          </p:cNvPr>
          <p:cNvSpPr txBox="1"/>
          <p:nvPr/>
        </p:nvSpPr>
        <p:spPr>
          <a:xfrm>
            <a:off x="3308007" y="1093766"/>
            <a:ext cx="488461" cy="523220"/>
          </a:xfrm>
          <a:prstGeom prst="rect">
            <a:avLst/>
          </a:prstGeom>
          <a:noFill/>
        </p:spPr>
        <p:txBody>
          <a:bodyPr wrap="square" rtlCol="0">
            <a:spAutoFit/>
          </a:bodyPr>
          <a:lstStyle/>
          <a:p>
            <a:pPr algn="ctr"/>
            <a:r>
              <a:rPr lang="en-US" sz="2800" dirty="0">
                <a:solidFill>
                  <a:schemeClr val="bg1"/>
                </a:solidFill>
                <a:latin typeface="Montserrat" pitchFamily="2" charset="0"/>
              </a:rPr>
              <a:t>2</a:t>
            </a:r>
          </a:p>
        </p:txBody>
      </p:sp>
      <p:sp>
        <p:nvSpPr>
          <p:cNvPr id="89" name="Rounded Rectangle">
            <a:extLst>
              <a:ext uri="{FF2B5EF4-FFF2-40B4-BE49-F238E27FC236}">
                <a16:creationId xmlns:a16="http://schemas.microsoft.com/office/drawing/2014/main" id="{A65EBB79-6255-4BC2-981E-E74EA1AFF262}"/>
              </a:ext>
            </a:extLst>
          </p:cNvPr>
          <p:cNvSpPr/>
          <p:nvPr/>
        </p:nvSpPr>
        <p:spPr>
          <a:xfrm>
            <a:off x="6358966" y="1219201"/>
            <a:ext cx="2425963" cy="5083409"/>
          </a:xfrm>
          <a:prstGeom prst="roundRect">
            <a:avLst>
              <a:gd name="adj" fmla="val 11364"/>
            </a:avLst>
          </a:prstGeom>
          <a:noFill/>
          <a:ln w="19050" cap="flat">
            <a:solidFill>
              <a:srgbClr val="A7A7A7"/>
            </a:solidFill>
            <a:custDash>
              <a:ds d="200000" sp="200000"/>
            </a:custDash>
            <a:miter lim="400000"/>
          </a:ln>
          <a:effectLst/>
        </p:spPr>
        <p:txBody>
          <a:bodyPr wrap="square" lIns="0" tIns="0" rIns="0" bIns="0" numCol="1" anchor="ctr">
            <a:noAutofit/>
          </a:bodyPr>
          <a:lstStyle/>
          <a:p>
            <a:endParaRPr/>
          </a:p>
        </p:txBody>
      </p:sp>
      <p:sp>
        <p:nvSpPr>
          <p:cNvPr id="92" name="Oval 91">
            <a:extLst>
              <a:ext uri="{FF2B5EF4-FFF2-40B4-BE49-F238E27FC236}">
                <a16:creationId xmlns:a16="http://schemas.microsoft.com/office/drawing/2014/main" id="{EFBB4BE1-6954-42FE-8C71-7C58F54CE0D3}"/>
              </a:ext>
            </a:extLst>
          </p:cNvPr>
          <p:cNvSpPr/>
          <p:nvPr/>
        </p:nvSpPr>
        <p:spPr>
          <a:xfrm>
            <a:off x="6158045" y="1113005"/>
            <a:ext cx="484743" cy="48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TextBox 92">
            <a:extLst>
              <a:ext uri="{FF2B5EF4-FFF2-40B4-BE49-F238E27FC236}">
                <a16:creationId xmlns:a16="http://schemas.microsoft.com/office/drawing/2014/main" id="{E3682A7E-FC7A-433C-8B8C-E829EBE949FD}"/>
              </a:ext>
            </a:extLst>
          </p:cNvPr>
          <p:cNvSpPr txBox="1"/>
          <p:nvPr/>
        </p:nvSpPr>
        <p:spPr>
          <a:xfrm>
            <a:off x="6168885" y="1093766"/>
            <a:ext cx="488461" cy="523220"/>
          </a:xfrm>
          <a:prstGeom prst="rect">
            <a:avLst/>
          </a:prstGeom>
          <a:noFill/>
        </p:spPr>
        <p:txBody>
          <a:bodyPr wrap="square" rtlCol="0">
            <a:spAutoFit/>
          </a:bodyPr>
          <a:lstStyle/>
          <a:p>
            <a:pPr algn="ctr"/>
            <a:r>
              <a:rPr lang="en-US" sz="2800" dirty="0">
                <a:solidFill>
                  <a:schemeClr val="bg1"/>
                </a:solidFill>
                <a:latin typeface="Montserrat" pitchFamily="2" charset="0"/>
              </a:rPr>
              <a:t>3</a:t>
            </a:r>
          </a:p>
        </p:txBody>
      </p:sp>
      <p:sp>
        <p:nvSpPr>
          <p:cNvPr id="94" name="Rounded Rectangle">
            <a:extLst>
              <a:ext uri="{FF2B5EF4-FFF2-40B4-BE49-F238E27FC236}">
                <a16:creationId xmlns:a16="http://schemas.microsoft.com/office/drawing/2014/main" id="{04E59AFB-C882-4061-9229-89CFAB1FA482}"/>
              </a:ext>
            </a:extLst>
          </p:cNvPr>
          <p:cNvSpPr/>
          <p:nvPr/>
        </p:nvSpPr>
        <p:spPr>
          <a:xfrm>
            <a:off x="9219844" y="1219201"/>
            <a:ext cx="2425963" cy="5083409"/>
          </a:xfrm>
          <a:prstGeom prst="roundRect">
            <a:avLst>
              <a:gd name="adj" fmla="val 11364"/>
            </a:avLst>
          </a:prstGeom>
          <a:noFill/>
          <a:ln w="19050" cap="flat">
            <a:solidFill>
              <a:srgbClr val="A7A7A7"/>
            </a:solidFill>
            <a:custDash>
              <a:ds d="200000" sp="200000"/>
            </a:custDash>
            <a:miter lim="400000"/>
          </a:ln>
          <a:effectLst/>
        </p:spPr>
        <p:txBody>
          <a:bodyPr wrap="square" lIns="0" tIns="0" rIns="0" bIns="0" numCol="1" anchor="ctr">
            <a:noAutofit/>
          </a:bodyPr>
          <a:lstStyle/>
          <a:p>
            <a:endParaRPr/>
          </a:p>
        </p:txBody>
      </p:sp>
      <p:sp>
        <p:nvSpPr>
          <p:cNvPr id="95" name="Oval 94">
            <a:extLst>
              <a:ext uri="{FF2B5EF4-FFF2-40B4-BE49-F238E27FC236}">
                <a16:creationId xmlns:a16="http://schemas.microsoft.com/office/drawing/2014/main" id="{F9546A20-4FFA-4870-968F-7DE6B63DC0D8}"/>
              </a:ext>
            </a:extLst>
          </p:cNvPr>
          <p:cNvSpPr/>
          <p:nvPr/>
        </p:nvSpPr>
        <p:spPr>
          <a:xfrm>
            <a:off x="9018923" y="1113005"/>
            <a:ext cx="484743" cy="48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TextBox 95">
            <a:extLst>
              <a:ext uri="{FF2B5EF4-FFF2-40B4-BE49-F238E27FC236}">
                <a16:creationId xmlns:a16="http://schemas.microsoft.com/office/drawing/2014/main" id="{2FB8CCCA-AB92-4DF8-B073-322DC1186FE4}"/>
              </a:ext>
            </a:extLst>
          </p:cNvPr>
          <p:cNvSpPr txBox="1"/>
          <p:nvPr/>
        </p:nvSpPr>
        <p:spPr>
          <a:xfrm>
            <a:off x="9004363" y="1093766"/>
            <a:ext cx="488461" cy="523220"/>
          </a:xfrm>
          <a:prstGeom prst="rect">
            <a:avLst/>
          </a:prstGeom>
          <a:noFill/>
        </p:spPr>
        <p:txBody>
          <a:bodyPr wrap="square" rtlCol="0">
            <a:spAutoFit/>
          </a:bodyPr>
          <a:lstStyle/>
          <a:p>
            <a:pPr algn="ctr"/>
            <a:r>
              <a:rPr lang="en-US" sz="2800" dirty="0">
                <a:solidFill>
                  <a:schemeClr val="bg1"/>
                </a:solidFill>
                <a:latin typeface="Montserrat" pitchFamily="2" charset="0"/>
              </a:rPr>
              <a:t>4</a:t>
            </a:r>
          </a:p>
        </p:txBody>
      </p:sp>
      <p:sp>
        <p:nvSpPr>
          <p:cNvPr id="98" name="Rectangle: Rounded Corners 97">
            <a:extLst>
              <a:ext uri="{FF2B5EF4-FFF2-40B4-BE49-F238E27FC236}">
                <a16:creationId xmlns:a16="http://schemas.microsoft.com/office/drawing/2014/main" id="{24CABAD3-1279-4716-AD22-AC1C5C244F48}"/>
              </a:ext>
            </a:extLst>
          </p:cNvPr>
          <p:cNvSpPr/>
          <p:nvPr/>
        </p:nvSpPr>
        <p:spPr>
          <a:xfrm>
            <a:off x="6713868" y="4118840"/>
            <a:ext cx="1716158" cy="2043746"/>
          </a:xfrm>
          <a:prstGeom prst="roundRect">
            <a:avLst/>
          </a:prstGeom>
          <a:solidFill>
            <a:srgbClr val="4371C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100" name="Picture 99">
            <a:extLst>
              <a:ext uri="{FF2B5EF4-FFF2-40B4-BE49-F238E27FC236}">
                <a16:creationId xmlns:a16="http://schemas.microsoft.com/office/drawing/2014/main" id="{396B27CE-E61A-4A0A-861E-90DF390409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9071" y="4727388"/>
            <a:ext cx="1132202" cy="753539"/>
          </a:xfrm>
          <a:prstGeom prst="rect">
            <a:avLst/>
          </a:prstGeom>
        </p:spPr>
      </p:pic>
      <p:sp>
        <p:nvSpPr>
          <p:cNvPr id="104" name="TextBox 103">
            <a:extLst>
              <a:ext uri="{FF2B5EF4-FFF2-40B4-BE49-F238E27FC236}">
                <a16:creationId xmlns:a16="http://schemas.microsoft.com/office/drawing/2014/main" id="{18497340-B938-4E51-B4EA-969930F1D54D}"/>
              </a:ext>
            </a:extLst>
          </p:cNvPr>
          <p:cNvSpPr txBox="1"/>
          <p:nvPr/>
        </p:nvSpPr>
        <p:spPr>
          <a:xfrm>
            <a:off x="9688003" y="1359026"/>
            <a:ext cx="1516356" cy="276999"/>
          </a:xfrm>
          <a:prstGeom prst="rect">
            <a:avLst/>
          </a:prstGeom>
          <a:noFill/>
        </p:spPr>
        <p:txBody>
          <a:bodyPr wrap="square" rtlCol="0">
            <a:spAutoFit/>
          </a:bodyPr>
          <a:lstStyle/>
          <a:p>
            <a:pPr algn="ctr"/>
            <a:r>
              <a:rPr lang="mn-MN" sz="1200" dirty="0">
                <a:solidFill>
                  <a:schemeClr val="bg2">
                    <a:lumMod val="50000"/>
                  </a:schemeClr>
                </a:solidFill>
                <a:latin typeface="Montserrat" pitchFamily="2" charset="0"/>
              </a:rPr>
              <a:t>Анхан шат</a:t>
            </a:r>
            <a:endParaRPr lang="en-US" sz="1200" dirty="0">
              <a:solidFill>
                <a:schemeClr val="bg2">
                  <a:lumMod val="50000"/>
                </a:schemeClr>
              </a:solidFill>
              <a:latin typeface="Montserrat" pitchFamily="2" charset="0"/>
            </a:endParaRPr>
          </a:p>
        </p:txBody>
      </p:sp>
      <p:sp>
        <p:nvSpPr>
          <p:cNvPr id="105" name="Rectangle: Rounded Corners 104">
            <a:extLst>
              <a:ext uri="{FF2B5EF4-FFF2-40B4-BE49-F238E27FC236}">
                <a16:creationId xmlns:a16="http://schemas.microsoft.com/office/drawing/2014/main" id="{49DBD9D6-44A1-4C37-8B09-E99F9F12B132}"/>
              </a:ext>
            </a:extLst>
          </p:cNvPr>
          <p:cNvSpPr/>
          <p:nvPr/>
        </p:nvSpPr>
        <p:spPr>
          <a:xfrm>
            <a:off x="9589878" y="1641771"/>
            <a:ext cx="1716158" cy="2043746"/>
          </a:xfrm>
          <a:prstGeom prst="roundRect">
            <a:avLst/>
          </a:prstGeom>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106" name="Picture 105">
            <a:extLst>
              <a:ext uri="{FF2B5EF4-FFF2-40B4-BE49-F238E27FC236}">
                <a16:creationId xmlns:a16="http://schemas.microsoft.com/office/drawing/2014/main" id="{2FD4ED03-8757-4694-9BBA-CD5F679A60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23154" y="2184907"/>
            <a:ext cx="884155" cy="832749"/>
          </a:xfrm>
          <a:prstGeom prst="rect">
            <a:avLst/>
          </a:prstGeom>
        </p:spPr>
      </p:pic>
      <p:sp>
        <p:nvSpPr>
          <p:cNvPr id="107" name="TextBox 106">
            <a:extLst>
              <a:ext uri="{FF2B5EF4-FFF2-40B4-BE49-F238E27FC236}">
                <a16:creationId xmlns:a16="http://schemas.microsoft.com/office/drawing/2014/main" id="{593D2AC4-1E43-42D0-90C1-6B90B188C025}"/>
              </a:ext>
            </a:extLst>
          </p:cNvPr>
          <p:cNvSpPr txBox="1"/>
          <p:nvPr/>
        </p:nvSpPr>
        <p:spPr>
          <a:xfrm>
            <a:off x="9633578" y="3846568"/>
            <a:ext cx="1621821" cy="276999"/>
          </a:xfrm>
          <a:prstGeom prst="rect">
            <a:avLst/>
          </a:prstGeom>
          <a:noFill/>
        </p:spPr>
        <p:txBody>
          <a:bodyPr wrap="square" rtlCol="0">
            <a:spAutoFit/>
          </a:bodyPr>
          <a:lstStyle/>
          <a:p>
            <a:pPr algn="ctr"/>
            <a:r>
              <a:rPr lang="mn-MN" sz="1200" dirty="0">
                <a:solidFill>
                  <a:schemeClr val="bg2">
                    <a:lumMod val="50000"/>
                  </a:schemeClr>
                </a:solidFill>
                <a:latin typeface="Montserrat" pitchFamily="2" charset="0"/>
              </a:rPr>
              <a:t>Давж заалдах</a:t>
            </a:r>
            <a:endParaRPr lang="en-US" sz="1200" dirty="0">
              <a:solidFill>
                <a:schemeClr val="bg2">
                  <a:lumMod val="50000"/>
                </a:schemeClr>
              </a:solidFill>
              <a:latin typeface="Montserrat" pitchFamily="2" charset="0"/>
            </a:endParaRPr>
          </a:p>
        </p:txBody>
      </p:sp>
      <p:sp>
        <p:nvSpPr>
          <p:cNvPr id="108" name="Rectangle: Rounded Corners 107">
            <a:extLst>
              <a:ext uri="{FF2B5EF4-FFF2-40B4-BE49-F238E27FC236}">
                <a16:creationId xmlns:a16="http://schemas.microsoft.com/office/drawing/2014/main" id="{CCE874D6-E203-44A9-83EE-93F5C4806D4E}"/>
              </a:ext>
            </a:extLst>
          </p:cNvPr>
          <p:cNvSpPr/>
          <p:nvPr/>
        </p:nvSpPr>
        <p:spPr>
          <a:xfrm>
            <a:off x="9589878" y="4118840"/>
            <a:ext cx="1716158" cy="2043746"/>
          </a:xfrm>
          <a:prstGeom prst="roundRect">
            <a:avLst/>
          </a:prstGeom>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09" name="Rectangle: Rounded Corners 108">
            <a:extLst>
              <a:ext uri="{FF2B5EF4-FFF2-40B4-BE49-F238E27FC236}">
                <a16:creationId xmlns:a16="http://schemas.microsoft.com/office/drawing/2014/main" id="{04174F42-85F0-4DD8-9D92-309B44A72978}"/>
              </a:ext>
            </a:extLst>
          </p:cNvPr>
          <p:cNvSpPr/>
          <p:nvPr/>
        </p:nvSpPr>
        <p:spPr>
          <a:xfrm>
            <a:off x="9589878" y="5673337"/>
            <a:ext cx="1716158" cy="489249"/>
          </a:xfrm>
          <a:prstGeom prst="roundRect">
            <a:avLst>
              <a:gd name="adj" fmla="val 49425"/>
            </a:avLst>
          </a:prstGeom>
          <a:solidFill>
            <a:srgbClr val="4371C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110" name="Picture 109">
            <a:extLst>
              <a:ext uri="{FF2B5EF4-FFF2-40B4-BE49-F238E27FC236}">
                <a16:creationId xmlns:a16="http://schemas.microsoft.com/office/drawing/2014/main" id="{2CA3DF36-7516-40F6-A7FF-2E329A3D9E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5336" y="5711026"/>
            <a:ext cx="723932" cy="400524"/>
          </a:xfrm>
          <a:prstGeom prst="rect">
            <a:avLst/>
          </a:prstGeom>
        </p:spPr>
      </p:pic>
      <p:pic>
        <p:nvPicPr>
          <p:cNvPr id="112" name="Picture 111">
            <a:extLst>
              <a:ext uri="{FF2B5EF4-FFF2-40B4-BE49-F238E27FC236}">
                <a16:creationId xmlns:a16="http://schemas.microsoft.com/office/drawing/2014/main" id="{E1B27A9E-82AA-4DD3-B624-C27AB3253A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2524" y="4467073"/>
            <a:ext cx="884155" cy="832749"/>
          </a:xfrm>
          <a:prstGeom prst="rect">
            <a:avLst/>
          </a:prstGeom>
        </p:spPr>
      </p:pic>
    </p:spTree>
    <p:extLst>
      <p:ext uri="{BB962C8B-B14F-4D97-AF65-F5344CB8AC3E}">
        <p14:creationId xmlns:p14="http://schemas.microsoft.com/office/powerpoint/2010/main" val="20905034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2288</TotalTime>
  <Words>1055</Words>
  <Application>Microsoft Office PowerPoint</Application>
  <PresentationFormat>Widescreen</PresentationFormat>
  <Paragraphs>212</Paragraphs>
  <Slides>27</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DM Sans Regular</vt:lpstr>
      <vt:lpstr>Roboto</vt:lpstr>
      <vt:lpstr>Mongolian Baiti</vt:lpstr>
      <vt:lpstr>Poppins</vt:lpstr>
      <vt:lpstr>Calibri</vt:lpstr>
      <vt:lpstr>Arial</vt:lpstr>
      <vt:lpstr>Bricolage Grotesque Medium</vt:lpstr>
      <vt:lpstr>Montserrat</vt:lpstr>
      <vt:lpstr>Wingdings</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gabo ganaa</dc:creator>
  <cp:lastModifiedBy>gabo ganaa</cp:lastModifiedBy>
  <cp:revision>73</cp:revision>
  <dcterms:created xsi:type="dcterms:W3CDTF">2025-06-20T09:02:11Z</dcterms:created>
  <dcterms:modified xsi:type="dcterms:W3CDTF">2025-06-24T04:40:28Z</dcterms:modified>
</cp:coreProperties>
</file>