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9" r:id="rId4"/>
  </p:sldMasterIdLst>
  <p:notesMasterIdLst>
    <p:notesMasterId r:id="rId20"/>
  </p:notesMasterIdLst>
  <p:handoutMasterIdLst>
    <p:handoutMasterId r:id="rId21"/>
  </p:handoutMasterIdLst>
  <p:sldIdLst>
    <p:sldId id="256" r:id="rId5"/>
    <p:sldId id="2076137424" r:id="rId6"/>
    <p:sldId id="2076137464" r:id="rId7"/>
    <p:sldId id="2076137106" r:id="rId8"/>
    <p:sldId id="2076137103" r:id="rId9"/>
    <p:sldId id="2076137296" r:id="rId10"/>
    <p:sldId id="2076137297" r:id="rId11"/>
    <p:sldId id="2076137299" r:id="rId12"/>
    <p:sldId id="2076137079" r:id="rId13"/>
    <p:sldId id="2076137127" r:id="rId14"/>
    <p:sldId id="2076137344" r:id="rId15"/>
    <p:sldId id="2076137180" r:id="rId16"/>
    <p:sldId id="2076137086" r:id="rId17"/>
    <p:sldId id="2076137463" r:id="rId18"/>
    <p:sldId id="316" r:id="rId19"/>
  </p:sldIdLst>
  <p:sldSz cx="9144000" cy="5143500" type="screen16x9"/>
  <p:notesSz cx="6794500" cy="9931400"/>
  <p:defaultTextStyle>
    <a:defPPr>
      <a:defRPr lang="en-US"/>
    </a:defPPr>
    <a:lvl1pPr algn="l" rtl="0" eaLnBrk="0" fontAlgn="base" hangingPunct="0">
      <a:spcBef>
        <a:spcPct val="0"/>
      </a:spcBef>
      <a:spcAft>
        <a:spcPct val="0"/>
      </a:spcAft>
      <a:defRPr kern="1200">
        <a:solidFill>
          <a:schemeClr val="tx1"/>
        </a:solidFill>
        <a:latin typeface="Tw Cen MT" panose="020B0602020104020603" pitchFamily="34" charset="77"/>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Tw Cen MT" panose="020B0602020104020603" pitchFamily="34" charset="77"/>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Tw Cen MT" panose="020B0602020104020603" pitchFamily="34" charset="77"/>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Tw Cen MT" panose="020B0602020104020603" pitchFamily="34" charset="77"/>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Tw Cen MT" panose="020B0602020104020603" pitchFamily="34" charset="77"/>
        <a:ea typeface="MS PGothic" panose="020B0600070205080204" pitchFamily="34" charset="-128"/>
        <a:cs typeface="+mn-cs"/>
      </a:defRPr>
    </a:lvl5pPr>
    <a:lvl6pPr marL="2286000" algn="l" defTabSz="914400" rtl="0" eaLnBrk="1" latinLnBrk="0" hangingPunct="1">
      <a:defRPr kern="1200">
        <a:solidFill>
          <a:schemeClr val="tx1"/>
        </a:solidFill>
        <a:latin typeface="Tw Cen MT" panose="020B0602020104020603" pitchFamily="34" charset="77"/>
        <a:ea typeface="MS PGothic" panose="020B0600070205080204" pitchFamily="34" charset="-128"/>
        <a:cs typeface="+mn-cs"/>
      </a:defRPr>
    </a:lvl6pPr>
    <a:lvl7pPr marL="2743200" algn="l" defTabSz="914400" rtl="0" eaLnBrk="1" latinLnBrk="0" hangingPunct="1">
      <a:defRPr kern="1200">
        <a:solidFill>
          <a:schemeClr val="tx1"/>
        </a:solidFill>
        <a:latin typeface="Tw Cen MT" panose="020B0602020104020603" pitchFamily="34" charset="77"/>
        <a:ea typeface="MS PGothic" panose="020B0600070205080204" pitchFamily="34" charset="-128"/>
        <a:cs typeface="+mn-cs"/>
      </a:defRPr>
    </a:lvl7pPr>
    <a:lvl8pPr marL="3200400" algn="l" defTabSz="914400" rtl="0" eaLnBrk="1" latinLnBrk="0" hangingPunct="1">
      <a:defRPr kern="1200">
        <a:solidFill>
          <a:schemeClr val="tx1"/>
        </a:solidFill>
        <a:latin typeface="Tw Cen MT" panose="020B0602020104020603" pitchFamily="34" charset="77"/>
        <a:ea typeface="MS PGothic" panose="020B0600070205080204" pitchFamily="34" charset="-128"/>
        <a:cs typeface="+mn-cs"/>
      </a:defRPr>
    </a:lvl8pPr>
    <a:lvl9pPr marL="3657600" algn="l" defTabSz="914400" rtl="0" eaLnBrk="1" latinLnBrk="0" hangingPunct="1">
      <a:defRPr kern="1200">
        <a:solidFill>
          <a:schemeClr val="tx1"/>
        </a:solidFill>
        <a:latin typeface="Tw Cen MT" panose="020B0602020104020603" pitchFamily="34" charset="77"/>
        <a:ea typeface="MS PGothic" panose="020B0600070205080204" pitchFamily="34" charset="-128"/>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29">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bw"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0AFBA6-D493-7744-9493-A7225D601876}" v="57" dt="2025-06-22T12:58:45.1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571" autoAdjust="0"/>
    <p:restoredTop sz="59531" autoAdjust="0"/>
  </p:normalViewPr>
  <p:slideViewPr>
    <p:cSldViewPr>
      <p:cViewPr varScale="1">
        <p:scale>
          <a:sx n="86" d="100"/>
          <a:sy n="86" d="100"/>
        </p:scale>
        <p:origin x="1932" y="72"/>
      </p:cViewPr>
      <p:guideLst>
        <p:guide orient="horz" pos="1620"/>
        <p:guide pos="2880"/>
      </p:guideLst>
    </p:cSldViewPr>
  </p:slideViewPr>
  <p:notesTextViewPr>
    <p:cViewPr>
      <p:scale>
        <a:sx n="1" d="1"/>
        <a:sy n="1" d="1"/>
      </p:scale>
      <p:origin x="0" y="0"/>
    </p:cViewPr>
  </p:notesTextViewPr>
  <p:sorterViewPr>
    <p:cViewPr>
      <p:scale>
        <a:sx n="80" d="100"/>
        <a:sy n="80" d="100"/>
      </p:scale>
      <p:origin x="0" y="0"/>
    </p:cViewPr>
  </p:sorterViewPr>
  <p:notesViewPr>
    <p:cSldViewPr>
      <p:cViewPr varScale="1">
        <p:scale>
          <a:sx n="79" d="100"/>
          <a:sy n="79" d="100"/>
        </p:scale>
        <p:origin x="3960" y="102"/>
      </p:cViewPr>
      <p:guideLst>
        <p:guide orient="horz" pos="3129"/>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27699C9-398F-8C20-40D4-07C4E0F971B3}"/>
              </a:ext>
            </a:extLst>
          </p:cNvPr>
          <p:cNvSpPr>
            <a:spLocks noGrp="1"/>
          </p:cNvSpPr>
          <p:nvPr>
            <p:ph type="hdr" sz="quarter"/>
          </p:nvPr>
        </p:nvSpPr>
        <p:spPr>
          <a:xfrm>
            <a:off x="0" y="0"/>
            <a:ext cx="2944813" cy="495300"/>
          </a:xfrm>
          <a:prstGeom prst="rect">
            <a:avLst/>
          </a:prstGeom>
        </p:spPr>
        <p:txBody>
          <a:bodyPr vert="horz" wrap="square" lIns="88214" tIns="44108" rIns="88214" bIns="44108" numCol="1" anchor="t" anchorCtr="0" compatLnSpc="1">
            <a:prstTxWarp prst="textNoShape">
              <a:avLst/>
            </a:prstTxWarp>
          </a:bodyPr>
          <a:lstStyle>
            <a:lvl1pPr eaLnBrk="1" hangingPunct="1">
              <a:defRPr sz="1200">
                <a:latin typeface="Calibri" panose="020F0502020204030204" pitchFamily="34" charset="0"/>
                <a:ea typeface="+mn-ea"/>
                <a:cs typeface="+mn-cs"/>
              </a:defRPr>
            </a:lvl1pPr>
          </a:lstStyle>
          <a:p>
            <a:pPr>
              <a:defRPr/>
            </a:pPr>
            <a:endParaRPr lang="en-AU" altLang="en-US"/>
          </a:p>
        </p:txBody>
      </p:sp>
      <p:sp>
        <p:nvSpPr>
          <p:cNvPr id="3" name="Date Placeholder 2">
            <a:extLst>
              <a:ext uri="{FF2B5EF4-FFF2-40B4-BE49-F238E27FC236}">
                <a16:creationId xmlns:a16="http://schemas.microsoft.com/office/drawing/2014/main" id="{CEEAACAA-9D40-9C75-6CA1-B5B65CE9D567}"/>
              </a:ext>
            </a:extLst>
          </p:cNvPr>
          <p:cNvSpPr>
            <a:spLocks noGrp="1"/>
          </p:cNvSpPr>
          <p:nvPr>
            <p:ph type="dt" sz="quarter" idx="1"/>
          </p:nvPr>
        </p:nvSpPr>
        <p:spPr>
          <a:xfrm>
            <a:off x="3848100" y="0"/>
            <a:ext cx="2944813" cy="495300"/>
          </a:xfrm>
          <a:prstGeom prst="rect">
            <a:avLst/>
          </a:prstGeom>
        </p:spPr>
        <p:txBody>
          <a:bodyPr vert="horz" wrap="square" lIns="88214" tIns="44108" rIns="88214" bIns="44108"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038F584B-908F-654D-BBD6-BDA7ABBACEA0}" type="datetimeFigureOut">
              <a:rPr lang="en-AU" altLang="en-US"/>
              <a:pPr>
                <a:defRPr/>
              </a:pPr>
              <a:t>23/06/2025</a:t>
            </a:fld>
            <a:endParaRPr lang="en-AU" altLang="en-US"/>
          </a:p>
        </p:txBody>
      </p:sp>
      <p:sp>
        <p:nvSpPr>
          <p:cNvPr id="4" name="Footer Placeholder 3">
            <a:extLst>
              <a:ext uri="{FF2B5EF4-FFF2-40B4-BE49-F238E27FC236}">
                <a16:creationId xmlns:a16="http://schemas.microsoft.com/office/drawing/2014/main" id="{B89098E7-5B07-9E83-F3EF-9EE471545F8F}"/>
              </a:ext>
            </a:extLst>
          </p:cNvPr>
          <p:cNvSpPr>
            <a:spLocks noGrp="1"/>
          </p:cNvSpPr>
          <p:nvPr>
            <p:ph type="ftr" sz="quarter" idx="2"/>
          </p:nvPr>
        </p:nvSpPr>
        <p:spPr>
          <a:xfrm>
            <a:off x="0" y="9434513"/>
            <a:ext cx="2944813" cy="495300"/>
          </a:xfrm>
          <a:prstGeom prst="rect">
            <a:avLst/>
          </a:prstGeom>
        </p:spPr>
        <p:txBody>
          <a:bodyPr vert="horz" wrap="square" lIns="88214" tIns="44108" rIns="88214" bIns="44108" numCol="1" anchor="b" anchorCtr="0" compatLnSpc="1">
            <a:prstTxWarp prst="textNoShape">
              <a:avLst/>
            </a:prstTxWarp>
          </a:bodyPr>
          <a:lstStyle>
            <a:lvl1pPr eaLnBrk="1" hangingPunct="1">
              <a:defRPr sz="1200">
                <a:latin typeface="Calibri" panose="020F0502020204030204" pitchFamily="34" charset="0"/>
                <a:ea typeface="+mn-ea"/>
                <a:cs typeface="+mn-cs"/>
              </a:defRPr>
            </a:lvl1pPr>
          </a:lstStyle>
          <a:p>
            <a:pPr>
              <a:defRPr/>
            </a:pPr>
            <a:endParaRPr lang="en-AU" altLang="en-US"/>
          </a:p>
        </p:txBody>
      </p:sp>
      <p:sp>
        <p:nvSpPr>
          <p:cNvPr id="5" name="Slide Number Placeholder 4">
            <a:extLst>
              <a:ext uri="{FF2B5EF4-FFF2-40B4-BE49-F238E27FC236}">
                <a16:creationId xmlns:a16="http://schemas.microsoft.com/office/drawing/2014/main" id="{453B13D2-22CC-76F7-B73F-B3734328BC2C}"/>
              </a:ext>
            </a:extLst>
          </p:cNvPr>
          <p:cNvSpPr>
            <a:spLocks noGrp="1"/>
          </p:cNvSpPr>
          <p:nvPr>
            <p:ph type="sldNum" sz="quarter" idx="3"/>
          </p:nvPr>
        </p:nvSpPr>
        <p:spPr>
          <a:xfrm>
            <a:off x="3848100" y="9434513"/>
            <a:ext cx="2944813" cy="495300"/>
          </a:xfrm>
          <a:prstGeom prst="rect">
            <a:avLst/>
          </a:prstGeom>
        </p:spPr>
        <p:txBody>
          <a:bodyPr vert="horz" wrap="square" lIns="88214" tIns="44108" rIns="88214" bIns="44108"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B4AFD52C-3129-6F41-91CB-3D00BD46E6BE}" type="slidenum">
              <a:rPr lang="en-AU" altLang="en-US"/>
              <a:pPr>
                <a:defRPr/>
              </a:pPr>
              <a:t>‹#›</a:t>
            </a:fld>
            <a:endParaRPr lang="en-AU"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C4CA296-7A29-D7B7-2C1C-3FCCFF156759}"/>
              </a:ext>
            </a:extLst>
          </p:cNvPr>
          <p:cNvSpPr>
            <a:spLocks noGrp="1"/>
          </p:cNvSpPr>
          <p:nvPr>
            <p:ph type="hdr" sz="quarter"/>
          </p:nvPr>
        </p:nvSpPr>
        <p:spPr>
          <a:xfrm>
            <a:off x="0" y="0"/>
            <a:ext cx="2944813" cy="496888"/>
          </a:xfrm>
          <a:prstGeom prst="rect">
            <a:avLst/>
          </a:prstGeom>
        </p:spPr>
        <p:txBody>
          <a:bodyPr vert="horz" wrap="square" lIns="93764" tIns="46882" rIns="93764" bIns="46882" numCol="1" anchor="t" anchorCtr="0" compatLnSpc="1">
            <a:prstTxWarp prst="textNoShape">
              <a:avLst/>
            </a:prstTxWarp>
          </a:bodyPr>
          <a:lstStyle>
            <a:lvl1pPr eaLnBrk="1" hangingPunct="1">
              <a:defRPr sz="1300">
                <a:latin typeface="Calibri" panose="020F0502020204030204" pitchFamily="34" charset="0"/>
                <a:ea typeface="+mn-ea"/>
                <a:cs typeface="+mn-cs"/>
              </a:defRPr>
            </a:lvl1pPr>
          </a:lstStyle>
          <a:p>
            <a:pPr>
              <a:defRPr/>
            </a:pPr>
            <a:endParaRPr lang="en-AU" altLang="en-US"/>
          </a:p>
        </p:txBody>
      </p:sp>
      <p:sp>
        <p:nvSpPr>
          <p:cNvPr id="3" name="Date Placeholder 2">
            <a:extLst>
              <a:ext uri="{FF2B5EF4-FFF2-40B4-BE49-F238E27FC236}">
                <a16:creationId xmlns:a16="http://schemas.microsoft.com/office/drawing/2014/main" id="{BDD1558C-FB5D-8BE7-4490-281E12F2F8E3}"/>
              </a:ext>
            </a:extLst>
          </p:cNvPr>
          <p:cNvSpPr>
            <a:spLocks noGrp="1"/>
          </p:cNvSpPr>
          <p:nvPr>
            <p:ph type="dt" idx="1"/>
          </p:nvPr>
        </p:nvSpPr>
        <p:spPr>
          <a:xfrm>
            <a:off x="3848100" y="0"/>
            <a:ext cx="2944813" cy="496888"/>
          </a:xfrm>
          <a:prstGeom prst="rect">
            <a:avLst/>
          </a:prstGeom>
        </p:spPr>
        <p:txBody>
          <a:bodyPr vert="horz" wrap="square" lIns="93764" tIns="46882" rIns="93764" bIns="46882" numCol="1" anchor="t" anchorCtr="0" compatLnSpc="1">
            <a:prstTxWarp prst="textNoShape">
              <a:avLst/>
            </a:prstTxWarp>
          </a:bodyPr>
          <a:lstStyle>
            <a:lvl1pPr algn="r" eaLnBrk="1" hangingPunct="1">
              <a:defRPr sz="1300">
                <a:latin typeface="Calibri" panose="020F0502020204030204" pitchFamily="34" charset="0"/>
              </a:defRPr>
            </a:lvl1pPr>
          </a:lstStyle>
          <a:p>
            <a:pPr>
              <a:defRPr/>
            </a:pPr>
            <a:fld id="{7C1F5138-9260-9B49-B94B-01EF551AB954}" type="datetimeFigureOut">
              <a:rPr lang="en-AU" altLang="en-US"/>
              <a:pPr>
                <a:defRPr/>
              </a:pPr>
              <a:t>23/06/2025</a:t>
            </a:fld>
            <a:endParaRPr lang="en-AU" altLang="en-US"/>
          </a:p>
        </p:txBody>
      </p:sp>
      <p:sp>
        <p:nvSpPr>
          <p:cNvPr id="4" name="Slide Image Placeholder 3">
            <a:extLst>
              <a:ext uri="{FF2B5EF4-FFF2-40B4-BE49-F238E27FC236}">
                <a16:creationId xmlns:a16="http://schemas.microsoft.com/office/drawing/2014/main" id="{03B40158-404C-C43B-F93A-6A8F019451C9}"/>
              </a:ext>
            </a:extLst>
          </p:cNvPr>
          <p:cNvSpPr>
            <a:spLocks noGrp="1" noRot="1" noChangeAspect="1"/>
          </p:cNvSpPr>
          <p:nvPr>
            <p:ph type="sldImg" idx="2"/>
          </p:nvPr>
        </p:nvSpPr>
        <p:spPr>
          <a:xfrm>
            <a:off x="85725" y="742950"/>
            <a:ext cx="6623050" cy="3725863"/>
          </a:xfrm>
          <a:prstGeom prst="rect">
            <a:avLst/>
          </a:prstGeom>
          <a:noFill/>
          <a:ln w="12700">
            <a:solidFill>
              <a:prstClr val="black"/>
            </a:solidFill>
          </a:ln>
        </p:spPr>
        <p:txBody>
          <a:bodyPr vert="horz" lIns="93764" tIns="46882" rIns="93764" bIns="46882" rtlCol="0" anchor="ctr"/>
          <a:lstStyle/>
          <a:p>
            <a:pPr lvl="0"/>
            <a:endParaRPr lang="en-AU" noProof="0"/>
          </a:p>
        </p:txBody>
      </p:sp>
      <p:sp>
        <p:nvSpPr>
          <p:cNvPr id="5" name="Notes Placeholder 4">
            <a:extLst>
              <a:ext uri="{FF2B5EF4-FFF2-40B4-BE49-F238E27FC236}">
                <a16:creationId xmlns:a16="http://schemas.microsoft.com/office/drawing/2014/main" id="{756B8776-1B39-11A8-E1B6-A09349151DB6}"/>
              </a:ext>
            </a:extLst>
          </p:cNvPr>
          <p:cNvSpPr>
            <a:spLocks noGrp="1"/>
          </p:cNvSpPr>
          <p:nvPr>
            <p:ph type="body" sz="quarter" idx="3"/>
          </p:nvPr>
        </p:nvSpPr>
        <p:spPr>
          <a:xfrm>
            <a:off x="681038" y="4718050"/>
            <a:ext cx="5432425" cy="4468813"/>
          </a:xfrm>
          <a:prstGeom prst="rect">
            <a:avLst/>
          </a:prstGeom>
        </p:spPr>
        <p:txBody>
          <a:bodyPr vert="horz" wrap="square" lIns="93764" tIns="46882" rIns="93764" bIns="46882"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endParaRPr lang="en-AU" altLang="en-US" noProof="0"/>
          </a:p>
        </p:txBody>
      </p:sp>
      <p:sp>
        <p:nvSpPr>
          <p:cNvPr id="6" name="Footer Placeholder 5">
            <a:extLst>
              <a:ext uri="{FF2B5EF4-FFF2-40B4-BE49-F238E27FC236}">
                <a16:creationId xmlns:a16="http://schemas.microsoft.com/office/drawing/2014/main" id="{C8F5B826-E514-5EE8-98ED-AFBC0D09F0E6}"/>
              </a:ext>
            </a:extLst>
          </p:cNvPr>
          <p:cNvSpPr>
            <a:spLocks noGrp="1"/>
          </p:cNvSpPr>
          <p:nvPr>
            <p:ph type="ftr" sz="quarter" idx="4"/>
          </p:nvPr>
        </p:nvSpPr>
        <p:spPr>
          <a:xfrm>
            <a:off x="0" y="9432925"/>
            <a:ext cx="2944813" cy="496888"/>
          </a:xfrm>
          <a:prstGeom prst="rect">
            <a:avLst/>
          </a:prstGeom>
        </p:spPr>
        <p:txBody>
          <a:bodyPr vert="horz" wrap="square" lIns="93764" tIns="46882" rIns="93764" bIns="46882" numCol="1" anchor="b" anchorCtr="0" compatLnSpc="1">
            <a:prstTxWarp prst="textNoShape">
              <a:avLst/>
            </a:prstTxWarp>
          </a:bodyPr>
          <a:lstStyle>
            <a:lvl1pPr eaLnBrk="1" hangingPunct="1">
              <a:defRPr sz="1300">
                <a:latin typeface="Calibri" panose="020F0502020204030204" pitchFamily="34" charset="0"/>
                <a:ea typeface="+mn-ea"/>
                <a:cs typeface="+mn-cs"/>
              </a:defRPr>
            </a:lvl1pPr>
          </a:lstStyle>
          <a:p>
            <a:pPr>
              <a:defRPr/>
            </a:pPr>
            <a:endParaRPr lang="en-AU" altLang="en-US"/>
          </a:p>
        </p:txBody>
      </p:sp>
      <p:sp>
        <p:nvSpPr>
          <p:cNvPr id="7" name="Slide Number Placeholder 6">
            <a:extLst>
              <a:ext uri="{FF2B5EF4-FFF2-40B4-BE49-F238E27FC236}">
                <a16:creationId xmlns:a16="http://schemas.microsoft.com/office/drawing/2014/main" id="{0E974F55-6690-9790-F0FC-6B3E26425EE5}"/>
              </a:ext>
            </a:extLst>
          </p:cNvPr>
          <p:cNvSpPr>
            <a:spLocks noGrp="1"/>
          </p:cNvSpPr>
          <p:nvPr>
            <p:ph type="sldNum" sz="quarter" idx="5"/>
          </p:nvPr>
        </p:nvSpPr>
        <p:spPr>
          <a:xfrm>
            <a:off x="3848100" y="9432925"/>
            <a:ext cx="2944813" cy="496888"/>
          </a:xfrm>
          <a:prstGeom prst="rect">
            <a:avLst/>
          </a:prstGeom>
        </p:spPr>
        <p:txBody>
          <a:bodyPr vert="horz" wrap="square" lIns="93764" tIns="46882" rIns="93764" bIns="46882" numCol="1" anchor="b" anchorCtr="0" compatLnSpc="1">
            <a:prstTxWarp prst="textNoShape">
              <a:avLst/>
            </a:prstTxWarp>
          </a:bodyPr>
          <a:lstStyle>
            <a:lvl1pPr algn="r" eaLnBrk="1" hangingPunct="1">
              <a:defRPr sz="1300">
                <a:latin typeface="Calibri" panose="020F0502020204030204" pitchFamily="34" charset="0"/>
              </a:defRPr>
            </a:lvl1pPr>
          </a:lstStyle>
          <a:p>
            <a:pPr>
              <a:defRPr/>
            </a:pPr>
            <a:fld id="{08E03A01-193C-6248-9E9C-534DD2623ACC}" type="slidenum">
              <a:rPr lang="en-AU" altLang="en-US"/>
              <a:pPr>
                <a:defRPr/>
              </a:pPr>
              <a:t>‹#›</a:t>
            </a:fld>
            <a:endParaRPr lang="en-AU"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E508A0-C5A0-1CBF-5012-71441BBB8A46}"/>
            </a:ext>
          </a:extLst>
        </p:cNvPr>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33397AAC-BF45-063B-7518-9FD9B4558B8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65FEEE99-905E-7344-6BA3-0C87BE89AA5D}"/>
              </a:ext>
            </a:extLst>
          </p:cNvPr>
          <p:cNvSpPr>
            <a:spLocks noGrp="1"/>
          </p:cNvSpPr>
          <p:nvPr>
            <p:ph type="body" idx="1"/>
          </p:nvPr>
        </p:nvSpPr>
        <p:spPr bwMode="auto">
          <a:xfrm>
            <a:off x="371475" y="4718050"/>
            <a:ext cx="6192838" cy="36020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spcBef>
                <a:spcPct val="0"/>
              </a:spcBef>
              <a:buFont typeface="Arial" panose="020B0604020202020204" pitchFamily="34" charset="0"/>
              <a:buChar char="•"/>
            </a:pPr>
            <a:endParaRPr lang="en-US" altLang="en-US" sz="1100" dirty="0"/>
          </a:p>
          <a:p>
            <a:pPr marL="171450" indent="-171450" eaLnBrk="1" hangingPunct="1">
              <a:spcBef>
                <a:spcPct val="0"/>
              </a:spcBef>
              <a:buFont typeface="Arial" panose="020B0604020202020204" pitchFamily="34" charset="0"/>
              <a:buChar char="•"/>
            </a:pPr>
            <a:r>
              <a:rPr lang="en-US" altLang="en-US" sz="1100" dirty="0"/>
              <a:t>Literature review for my PhD submitted in December 2023 – 29 empirical studies in total</a:t>
            </a:r>
          </a:p>
          <a:p>
            <a:pPr marL="628650" lvl="1" indent="-171450" eaLnBrk="1" hangingPunct="1">
              <a:spcBef>
                <a:spcPct val="0"/>
              </a:spcBef>
              <a:buFont typeface="Arial" panose="020B0604020202020204" pitchFamily="34" charset="0"/>
              <a:buChar char="•"/>
            </a:pPr>
            <a:r>
              <a:rPr lang="en-US" altLang="en-US" sz="1100" dirty="0"/>
              <a:t>Selected only studies that set out to empirically focus in judicial stress and/or wellbeing – not those that briefly touched on stress while focusing on other things</a:t>
            </a:r>
          </a:p>
          <a:p>
            <a:pPr marL="628650" lvl="1" indent="-171450" eaLnBrk="1" hangingPunct="1">
              <a:spcBef>
                <a:spcPct val="0"/>
              </a:spcBef>
              <a:buFont typeface="Arial" panose="020B0604020202020204" pitchFamily="34" charset="0"/>
              <a:buChar char="•"/>
            </a:pPr>
            <a:r>
              <a:rPr lang="en-US" altLang="en-US" sz="1100" dirty="0"/>
              <a:t>May have missed some – especially if not published in English – PLEASE TELL ME!</a:t>
            </a:r>
          </a:p>
          <a:p>
            <a:pPr marL="171450" indent="-171450" eaLnBrk="1" hangingPunct="1">
              <a:spcBef>
                <a:spcPct val="0"/>
              </a:spcBef>
              <a:buFont typeface="Arial" panose="020B0604020202020204" pitchFamily="34" charset="0"/>
              <a:buChar char="•"/>
            </a:pPr>
            <a:r>
              <a:rPr lang="en-US" altLang="en-US" sz="1100" dirty="0"/>
              <a:t>Increased in frequency and scientific </a:t>
            </a:r>
            <a:r>
              <a:rPr lang="en-US" altLang="en-US" sz="1100" dirty="0" err="1"/>
              <a:t>rigour</a:t>
            </a:r>
            <a:r>
              <a:rPr lang="en-US" altLang="en-US" sz="1100" dirty="0"/>
              <a:t> over time</a:t>
            </a:r>
          </a:p>
          <a:p>
            <a:pPr marL="628650" marR="0" lvl="1"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altLang="en-US" sz="1100" dirty="0"/>
              <a:t>Only 14 when I commenced the PhD, 8 from the US, and only 6 employed validated stress measurement techniques</a:t>
            </a:r>
          </a:p>
          <a:p>
            <a:pPr marL="628650" marR="0" lvl="1"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altLang="en-US" sz="1100" dirty="0"/>
              <a:t>Now studies from every continents, many using validated measurement instruments enabling comparisons with other </a:t>
            </a:r>
            <a:r>
              <a:rPr lang="en-US" altLang="en-US" sz="1100" dirty="0" err="1"/>
              <a:t>jursidictions</a:t>
            </a:r>
            <a:r>
              <a:rPr lang="en-US" altLang="en-US" sz="1100" dirty="0"/>
              <a:t>, the legal profession, and the general population.</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altLang="en-US" sz="1100" dirty="0"/>
              <a:t>Several from Europe</a:t>
            </a:r>
          </a:p>
          <a:p>
            <a:pPr marL="628650" marR="0" lvl="1"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altLang="en-US" sz="1100" dirty="0"/>
              <a:t>2 from Romania</a:t>
            </a:r>
          </a:p>
          <a:p>
            <a:pPr marL="628650" marR="0" lvl="1"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altLang="en-US" sz="1100" dirty="0"/>
              <a:t>Finland (large scale, </a:t>
            </a:r>
            <a:r>
              <a:rPr lang="en-US" altLang="en-US" sz="1100" dirty="0" err="1"/>
              <a:t>rigourous</a:t>
            </a:r>
            <a:r>
              <a:rPr lang="en-US" altLang="en-US" sz="1100" dirty="0"/>
              <a:t>)</a:t>
            </a:r>
          </a:p>
          <a:p>
            <a:pPr marL="628650" marR="0" lvl="1"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altLang="en-US" sz="1100" dirty="0"/>
              <a:t>Italy</a:t>
            </a:r>
          </a:p>
          <a:p>
            <a:pPr marL="628650" marR="0" lvl="1"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altLang="en-US" sz="1100" dirty="0"/>
              <a:t>Poland</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altLang="en-US" sz="1100" dirty="0"/>
              <a:t>Aware of other more recent studies, including one from the Netherlands and one from Portugal</a:t>
            </a:r>
          </a:p>
          <a:p>
            <a:pPr marL="628650" lvl="1" indent="-171450" eaLnBrk="1" hangingPunct="1">
              <a:spcBef>
                <a:spcPct val="0"/>
              </a:spcBef>
              <a:buFont typeface="Arial" panose="020B0604020202020204" pitchFamily="34" charset="0"/>
              <a:buChar char="•"/>
            </a:pPr>
            <a:endParaRPr lang="en-US" altLang="en-US" sz="1100" dirty="0"/>
          </a:p>
        </p:txBody>
      </p:sp>
      <p:sp>
        <p:nvSpPr>
          <p:cNvPr id="37892" name="Slide Number Placeholder 3">
            <a:extLst>
              <a:ext uri="{FF2B5EF4-FFF2-40B4-BE49-F238E27FC236}">
                <a16:creationId xmlns:a16="http://schemas.microsoft.com/office/drawing/2014/main" id="{984E84FE-7E85-DFF9-5D4E-E502CA810D7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ea typeface="MS PGothic" panose="020B0600070205080204" pitchFamily="34" charset="-128"/>
              </a:defRPr>
            </a:lvl1pPr>
            <a:lvl2pPr marL="742950" indent="-285750">
              <a:defRPr>
                <a:solidFill>
                  <a:schemeClr val="tx1"/>
                </a:solidFill>
                <a:latin typeface="Tw Cen MT" panose="020B0602020104020603" pitchFamily="34" charset="0"/>
                <a:ea typeface="MS PGothic" panose="020B0600070205080204" pitchFamily="34" charset="-128"/>
              </a:defRPr>
            </a:lvl2pPr>
            <a:lvl3pPr marL="1143000" indent="-228600">
              <a:defRPr>
                <a:solidFill>
                  <a:schemeClr val="tx1"/>
                </a:solidFill>
                <a:latin typeface="Tw Cen MT" panose="020B0602020104020603" pitchFamily="34" charset="0"/>
                <a:ea typeface="MS PGothic" panose="020B0600070205080204" pitchFamily="34" charset="-128"/>
              </a:defRPr>
            </a:lvl3pPr>
            <a:lvl4pPr marL="1600200" indent="-228600">
              <a:defRPr>
                <a:solidFill>
                  <a:schemeClr val="tx1"/>
                </a:solidFill>
                <a:latin typeface="Tw Cen MT" panose="020B0602020104020603" pitchFamily="34" charset="0"/>
                <a:ea typeface="MS PGothic" panose="020B0600070205080204" pitchFamily="34" charset="-128"/>
              </a:defRPr>
            </a:lvl4pPr>
            <a:lvl5pPr marL="2057400" indent="-228600">
              <a:defRPr>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w Cen MT" panose="020B0602020104020603" pitchFamily="34" charset="0"/>
                <a:ea typeface="MS PGothic" panose="020B0600070205080204" pitchFamily="34" charset="-128"/>
              </a:defRPr>
            </a:lvl9pPr>
          </a:lstStyle>
          <a:p>
            <a:fld id="{44FADE49-3E2C-45A3-B81E-650C00987E5C}" type="slidenum">
              <a:rPr lang="en-AU" altLang="en-US" smtClean="0">
                <a:latin typeface="Calibri" panose="020F0502020204030204" pitchFamily="34" charset="0"/>
              </a:rPr>
              <a:pPr/>
              <a:t>2</a:t>
            </a:fld>
            <a:endParaRPr lang="en-AU" altLang="en-US">
              <a:latin typeface="Calibri" panose="020F0502020204030204" pitchFamily="34" charset="0"/>
            </a:endParaRPr>
          </a:p>
        </p:txBody>
      </p:sp>
    </p:spTree>
    <p:extLst>
      <p:ext uri="{BB962C8B-B14F-4D97-AF65-F5344CB8AC3E}">
        <p14:creationId xmlns:p14="http://schemas.microsoft.com/office/powerpoint/2010/main" val="15524073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a:buFont typeface="Arial" panose="020B0604020202020204" pitchFamily="34" charset="0"/>
              <a:buChar char="•"/>
            </a:pPr>
            <a:r>
              <a:rPr lang="en-US" dirty="0"/>
              <a:t>NOT HELPFUL – Repression and denial</a:t>
            </a:r>
          </a:p>
          <a:p>
            <a:pPr marL="457200" indent="-457200" algn="l">
              <a:buFont typeface="Wingdings" panose="05000000000000000000" pitchFamily="2" charset="2"/>
              <a:buChar char="Ø"/>
            </a:pPr>
            <a:r>
              <a:rPr lang="en-US" sz="1200" dirty="0"/>
              <a:t>doesn’t diminish emotion</a:t>
            </a:r>
          </a:p>
          <a:p>
            <a:pPr marL="457200" indent="-457200" algn="l">
              <a:buFont typeface="Wingdings" panose="05000000000000000000" pitchFamily="2" charset="2"/>
              <a:buChar char="Ø"/>
            </a:pPr>
            <a:r>
              <a:rPr lang="en-US" sz="1200" dirty="0"/>
              <a:t>ironic rebound &amp; misdirection</a:t>
            </a:r>
          </a:p>
          <a:p>
            <a:pPr marL="457200" indent="-457200" algn="l">
              <a:buFont typeface="Wingdings" panose="05000000000000000000" pitchFamily="2" charset="2"/>
              <a:buChar char="Ø"/>
            </a:pPr>
            <a:r>
              <a:rPr lang="en-US" sz="1200" dirty="0"/>
              <a:t>impairs memory, cognition &amp; judgment</a:t>
            </a:r>
          </a:p>
          <a:p>
            <a:pPr marL="457200" indent="-457200" algn="l">
              <a:buFont typeface="Wingdings" panose="05000000000000000000" pitchFamily="2" charset="2"/>
              <a:buChar char="Ø"/>
            </a:pPr>
            <a:r>
              <a:rPr lang="en-US" sz="1200" dirty="0"/>
              <a:t>can harden into repressive coping</a:t>
            </a:r>
          </a:p>
          <a:p>
            <a:pPr marL="457200" indent="-457200" algn="l">
              <a:buFont typeface="Wingdings" panose="05000000000000000000" pitchFamily="2" charset="2"/>
              <a:buChar char="Ø"/>
            </a:pPr>
            <a:endParaRPr lang="en-US" sz="1200" dirty="0"/>
          </a:p>
          <a:p>
            <a:pPr marL="171450" indent="-171450" algn="l" rtl="0" eaLnBrk="0" fontAlgn="base" hangingPunct="0">
              <a:spcBef>
                <a:spcPct val="30000"/>
              </a:spcBef>
              <a:spcAft>
                <a:spcPct val="0"/>
              </a:spcAft>
              <a:buFont typeface="Arial" panose="020B0604020202020204" pitchFamily="34" charset="0"/>
              <a:buChar char="•"/>
            </a:pPr>
            <a:r>
              <a:rPr lang="en-US" sz="1200" kern="1200" dirty="0">
                <a:solidFill>
                  <a:schemeClr val="tx1"/>
                </a:solidFill>
                <a:latin typeface="+mn-lt"/>
                <a:ea typeface="MS PGothic" panose="020B0600070205080204" pitchFamily="34" charset="-128"/>
              </a:rPr>
              <a:t>NECESSARY EVIL</a:t>
            </a:r>
          </a:p>
          <a:p>
            <a:pPr marL="457200" indent="-457200" algn="l">
              <a:buFont typeface="Wingdings" panose="05000000000000000000" pitchFamily="2" charset="2"/>
              <a:buChar char="ü"/>
            </a:pPr>
            <a:r>
              <a:rPr lang="en-US" sz="1200" dirty="0"/>
              <a:t>crucial to demeanor, controlling courtroom</a:t>
            </a:r>
          </a:p>
          <a:p>
            <a:pPr marL="457200" indent="-457200" algn="l">
              <a:buFont typeface="Wingdings" panose="05000000000000000000" pitchFamily="2" charset="2"/>
              <a:buChar char="Ø"/>
            </a:pPr>
            <a:r>
              <a:rPr lang="en-US" sz="1200" dirty="0"/>
              <a:t>little impact on emotion</a:t>
            </a:r>
          </a:p>
          <a:p>
            <a:pPr marL="457200" indent="-457200" algn="l">
              <a:buFont typeface="Wingdings" panose="05000000000000000000" pitchFamily="2" charset="2"/>
              <a:buChar char="Ø"/>
            </a:pPr>
            <a:r>
              <a:rPr lang="en-US" sz="1200" dirty="0"/>
              <a:t>some impairment of memory, increase in cognitive load</a:t>
            </a:r>
          </a:p>
          <a:p>
            <a:pPr marL="457200" indent="-457200" algn="l">
              <a:buFont typeface="Wingdings" panose="05000000000000000000" pitchFamily="2" charset="2"/>
              <a:buChar char="ü"/>
            </a:pPr>
            <a:r>
              <a:rPr lang="en-US" sz="1200" dirty="0"/>
              <a:t>use purposely and sparingly</a:t>
            </a:r>
          </a:p>
          <a:p>
            <a:pPr marL="457200" indent="-457200" algn="l">
              <a:buFont typeface="Wingdings" panose="05000000000000000000" pitchFamily="2" charset="2"/>
              <a:buChar char="ü"/>
            </a:pPr>
            <a:endParaRPr lang="en-US" sz="1200" dirty="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a:solidFill>
                  <a:schemeClr val="tx1"/>
                </a:solidFill>
                <a:latin typeface="+mn-lt"/>
                <a:ea typeface="MS PGothic" panose="020B0600070205080204" pitchFamily="34" charset="-128"/>
              </a:rPr>
              <a:t>EMOTIONAL INTELLIFENCE</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a:solidFill>
                  <a:schemeClr val="tx1"/>
                </a:solidFill>
                <a:latin typeface="+mn-lt"/>
                <a:ea typeface="MS PGothic" panose="020B0600070205080204" pitchFamily="34" charset="-128"/>
              </a:rPr>
              <a:t>Processing emotions in an optimal and healthy way</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a:solidFill>
                  <a:schemeClr val="tx1"/>
                </a:solidFill>
                <a:latin typeface="+mn-lt"/>
                <a:ea typeface="MS PGothic" panose="020B0600070205080204" pitchFamily="34" charset="-128"/>
              </a:rPr>
              <a:t>Takes time and space – which we usually don’t have in the moment</a:t>
            </a:r>
          </a:p>
          <a:p>
            <a:pPr marL="457200" indent="-457200" algn="l">
              <a:buFont typeface="Wingdings" panose="05000000000000000000" pitchFamily="2" charset="2"/>
              <a:buChar char="ü"/>
            </a:pPr>
            <a:endParaRPr lang="en-US" sz="1200" dirty="0"/>
          </a:p>
          <a:p>
            <a:pPr marL="171450" indent="-171450" algn="l" rtl="0" eaLnBrk="0" fontAlgn="base" hangingPunct="0">
              <a:spcBef>
                <a:spcPct val="30000"/>
              </a:spcBef>
              <a:spcAft>
                <a:spcPct val="0"/>
              </a:spcAft>
              <a:buFont typeface="Arial" panose="020B0604020202020204" pitchFamily="34" charset="0"/>
              <a:buChar char="•"/>
            </a:pPr>
            <a:endParaRPr lang="en-US" sz="1200" kern="1200" dirty="0">
              <a:solidFill>
                <a:schemeClr val="tx1"/>
              </a:solidFill>
              <a:latin typeface="+mn-lt"/>
              <a:ea typeface="MS PGothic" panose="020B0600070205080204" pitchFamily="34" charset="-128"/>
            </a:endParaRPr>
          </a:p>
        </p:txBody>
      </p:sp>
      <p:sp>
        <p:nvSpPr>
          <p:cNvPr id="4" name="Slide Number Placeholder 3"/>
          <p:cNvSpPr>
            <a:spLocks noGrp="1"/>
          </p:cNvSpPr>
          <p:nvPr>
            <p:ph type="sldNum" sz="quarter" idx="5"/>
          </p:nvPr>
        </p:nvSpPr>
        <p:spPr/>
        <p:txBody>
          <a:bodyPr/>
          <a:lstStyle/>
          <a:p>
            <a:pPr>
              <a:defRPr/>
            </a:pPr>
            <a:fld id="{08E03A01-193C-6248-9E9C-534DD2623ACC}" type="slidenum">
              <a:rPr lang="en-AU" altLang="en-US" smtClean="0"/>
              <a:pPr>
                <a:defRPr/>
              </a:pPr>
              <a:t>13</a:t>
            </a:fld>
            <a:endParaRPr lang="en-AU" altLang="en-US"/>
          </a:p>
        </p:txBody>
      </p:sp>
    </p:spTree>
    <p:extLst>
      <p:ext uri="{BB962C8B-B14F-4D97-AF65-F5344CB8AC3E}">
        <p14:creationId xmlns:p14="http://schemas.microsoft.com/office/powerpoint/2010/main" val="20857156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E7E013-CCF9-6CAF-7401-7E14802F8B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38B7C2-6514-96D4-1B04-14219A7E51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CF0093-AA41-0831-4677-FB8FBB399F2F}"/>
              </a:ext>
            </a:extLst>
          </p:cNvPr>
          <p:cNvSpPr>
            <a:spLocks noGrp="1"/>
          </p:cNvSpPr>
          <p:nvPr>
            <p:ph type="body" idx="1"/>
          </p:nvPr>
        </p:nvSpPr>
        <p:spPr>
          <a:xfrm>
            <a:off x="687405" y="4724839"/>
            <a:ext cx="5483195" cy="3732213"/>
          </a:xfrm>
        </p:spPr>
        <p:txBody>
          <a:bodyPr/>
          <a:lstStyle/>
          <a:p>
            <a:pPr marL="171450" indent="-171450">
              <a:spcBef>
                <a:spcPts val="0"/>
              </a:spcBef>
              <a:spcAft>
                <a:spcPts val="0"/>
              </a:spcAft>
              <a:buSzPct val="125000"/>
              <a:buFont typeface="Arial" panose="020B0604020202020204" pitchFamily="34" charset="0"/>
              <a:buChar char="•"/>
            </a:pPr>
            <a:r>
              <a:rPr lang="en-AU" sz="1100" b="1" dirty="0"/>
              <a:t>Learn from experience</a:t>
            </a:r>
          </a:p>
          <a:p>
            <a:pPr marL="528637" lvl="1" indent="-214313">
              <a:spcBef>
                <a:spcPts val="0"/>
              </a:spcBef>
              <a:spcAft>
                <a:spcPts val="0"/>
              </a:spcAft>
              <a:buClr>
                <a:schemeClr val="accent4"/>
              </a:buClr>
              <a:buFont typeface="Wingdings" pitchFamily="2" charset="2"/>
              <a:buChar char="§"/>
              <a:defRPr/>
            </a:pPr>
            <a:r>
              <a:rPr lang="en-AU" altLang="en-US" sz="1100" b="1" dirty="0">
                <a:solidFill>
                  <a:schemeClr val="tx1">
                    <a:lumMod val="95000"/>
                    <a:lumOff val="5000"/>
                  </a:schemeClr>
                </a:solidFill>
              </a:rPr>
              <a:t>Build awareness of your triggers</a:t>
            </a:r>
          </a:p>
          <a:p>
            <a:pPr marL="985837" lvl="2" indent="-214313">
              <a:spcBef>
                <a:spcPts val="0"/>
              </a:spcBef>
              <a:spcAft>
                <a:spcPts val="0"/>
              </a:spcAft>
              <a:buClr>
                <a:schemeClr val="accent4"/>
              </a:buClr>
              <a:buFont typeface="Wingdings" pitchFamily="2" charset="2"/>
              <a:buChar char="§"/>
              <a:defRPr/>
            </a:pPr>
            <a:r>
              <a:rPr lang="en-AU" altLang="en-US" sz="1100" dirty="0">
                <a:solidFill>
                  <a:schemeClr val="tx1">
                    <a:lumMod val="95000"/>
                    <a:lumOff val="5000"/>
                  </a:schemeClr>
                </a:solidFill>
              </a:rPr>
              <a:t>Learn from experience</a:t>
            </a:r>
          </a:p>
          <a:p>
            <a:pPr marL="985837" lvl="2" indent="-214313">
              <a:spcBef>
                <a:spcPts val="0"/>
              </a:spcBef>
              <a:spcAft>
                <a:spcPts val="0"/>
              </a:spcAft>
              <a:buClr>
                <a:schemeClr val="accent4"/>
              </a:buClr>
              <a:buFont typeface="Wingdings" pitchFamily="2" charset="2"/>
              <a:buChar char="§"/>
              <a:defRPr/>
            </a:pPr>
            <a:r>
              <a:rPr lang="en-AU" altLang="en-US" sz="1100" dirty="0">
                <a:solidFill>
                  <a:schemeClr val="tx1">
                    <a:lumMod val="95000"/>
                    <a:lumOff val="5000"/>
                  </a:schemeClr>
                </a:solidFill>
              </a:rPr>
              <a:t>Reflect upon what is getting triggered (possibly with support)</a:t>
            </a:r>
          </a:p>
          <a:p>
            <a:pPr marL="642938" lvl="1" indent="-171450">
              <a:spcBef>
                <a:spcPts val="0"/>
              </a:spcBef>
              <a:spcAft>
                <a:spcPts val="0"/>
              </a:spcAft>
              <a:buClr>
                <a:schemeClr val="accent4"/>
              </a:buClr>
              <a:buFont typeface="Wingdings" pitchFamily="2" charset="2"/>
              <a:buChar char="§"/>
              <a:defRPr/>
            </a:pPr>
            <a:r>
              <a:rPr lang="en-AU" altLang="en-US" sz="1100" b="1" dirty="0">
                <a:solidFill>
                  <a:schemeClr val="tx1">
                    <a:lumMod val="95000"/>
                    <a:lumOff val="5000"/>
                  </a:schemeClr>
                </a:solidFill>
              </a:rPr>
              <a:t>Recognise when you are emotionally triggered it can be trauma response:</a:t>
            </a:r>
          </a:p>
          <a:p>
            <a:pPr marL="985837" lvl="2" indent="-214313">
              <a:spcBef>
                <a:spcPts val="0"/>
              </a:spcBef>
              <a:spcAft>
                <a:spcPts val="0"/>
              </a:spcAft>
              <a:buClr>
                <a:schemeClr val="accent4"/>
              </a:buClr>
              <a:buFont typeface="Wingdings" pitchFamily="2" charset="2"/>
              <a:buChar char="§"/>
              <a:defRPr/>
            </a:pPr>
            <a:r>
              <a:rPr lang="en-AU" altLang="en-US" sz="1100" dirty="0">
                <a:solidFill>
                  <a:schemeClr val="tx1">
                    <a:lumMod val="95000"/>
                    <a:lumOff val="5000"/>
                  </a:schemeClr>
                </a:solidFill>
              </a:rPr>
              <a:t>Body goes into fight-flight-freeze</a:t>
            </a:r>
          </a:p>
          <a:p>
            <a:pPr marL="985837" lvl="2" indent="-214313">
              <a:spcBef>
                <a:spcPts val="0"/>
              </a:spcBef>
              <a:spcAft>
                <a:spcPts val="0"/>
              </a:spcAft>
              <a:buClr>
                <a:schemeClr val="accent4"/>
              </a:buClr>
              <a:buFont typeface="Wingdings" pitchFamily="2" charset="2"/>
              <a:buChar char="§"/>
              <a:defRPr/>
            </a:pPr>
            <a:r>
              <a:rPr lang="en-AU" altLang="en-US" sz="1100" dirty="0">
                <a:solidFill>
                  <a:schemeClr val="tx1">
                    <a:lumMod val="95000"/>
                    <a:lumOff val="5000"/>
                  </a:schemeClr>
                </a:solidFill>
              </a:rPr>
              <a:t>Notice how this feels, try not to avoid</a:t>
            </a:r>
          </a:p>
          <a:p>
            <a:pPr marL="985837" lvl="2" indent="-214313">
              <a:spcBef>
                <a:spcPts val="0"/>
              </a:spcBef>
              <a:spcAft>
                <a:spcPts val="0"/>
              </a:spcAft>
              <a:buClr>
                <a:schemeClr val="accent4"/>
              </a:buClr>
              <a:buFont typeface="Wingdings" pitchFamily="2" charset="2"/>
              <a:buChar char="§"/>
              <a:defRPr/>
            </a:pPr>
            <a:r>
              <a:rPr lang="en-AU" altLang="en-US" sz="1100" dirty="0">
                <a:solidFill>
                  <a:schemeClr val="tx1">
                    <a:lumMod val="95000"/>
                    <a:lumOff val="5000"/>
                  </a:schemeClr>
                </a:solidFill>
              </a:rPr>
              <a:t>Breathe through it, ground yourself</a:t>
            </a:r>
          </a:p>
          <a:p>
            <a:pPr marL="985837" lvl="2" indent="-214313">
              <a:spcBef>
                <a:spcPts val="0"/>
              </a:spcBef>
              <a:spcAft>
                <a:spcPts val="0"/>
              </a:spcAft>
              <a:buClr>
                <a:schemeClr val="accent4"/>
              </a:buClr>
              <a:buFont typeface="Wingdings" pitchFamily="2" charset="2"/>
              <a:buChar char="§"/>
              <a:defRPr/>
            </a:pPr>
            <a:r>
              <a:rPr lang="en-AU" altLang="en-US" sz="1100" dirty="0">
                <a:solidFill>
                  <a:schemeClr val="tx1">
                    <a:lumMod val="95000"/>
                    <a:lumOff val="5000"/>
                  </a:schemeClr>
                </a:solidFill>
              </a:rPr>
              <a:t>Reflect and notice how you feel</a:t>
            </a:r>
          </a:p>
          <a:p>
            <a:pPr marL="985837" lvl="2" indent="-214313">
              <a:spcBef>
                <a:spcPts val="0"/>
              </a:spcBef>
              <a:spcAft>
                <a:spcPts val="0"/>
              </a:spcAft>
              <a:buClr>
                <a:schemeClr val="accent4"/>
              </a:buClr>
              <a:buFont typeface="Wingdings" pitchFamily="2" charset="2"/>
              <a:buChar char="§"/>
              <a:defRPr/>
            </a:pPr>
            <a:r>
              <a:rPr lang="en-AU" altLang="en-US" sz="1100" dirty="0">
                <a:solidFill>
                  <a:schemeClr val="tx1">
                    <a:lumMod val="95000"/>
                    <a:lumOff val="5000"/>
                  </a:schemeClr>
                </a:solidFill>
              </a:rPr>
              <a:t>Helps to gain control over the sensations</a:t>
            </a:r>
            <a:endParaRPr lang="en-AU" sz="1100" b="1" dirty="0"/>
          </a:p>
          <a:p>
            <a:pPr marL="171450" indent="-171450">
              <a:spcBef>
                <a:spcPts val="0"/>
              </a:spcBef>
              <a:spcAft>
                <a:spcPts val="0"/>
              </a:spcAft>
              <a:buSzPct val="125000"/>
              <a:buFont typeface="Arial" panose="020B0604020202020204" pitchFamily="34" charset="0"/>
              <a:buChar char="•"/>
            </a:pPr>
            <a:endParaRPr lang="en-AU" sz="1100" b="1" dirty="0"/>
          </a:p>
          <a:p>
            <a:pPr marL="171450" indent="-171450">
              <a:spcBef>
                <a:spcPts val="0"/>
              </a:spcBef>
              <a:spcAft>
                <a:spcPts val="0"/>
              </a:spcAft>
              <a:buSzPct val="125000"/>
              <a:buFont typeface="Arial" panose="020B0604020202020204" pitchFamily="34" charset="0"/>
              <a:buChar char="•"/>
            </a:pPr>
            <a:r>
              <a:rPr lang="en-AU" sz="1100" b="1" dirty="0"/>
              <a:t>Practice emotional granularity</a:t>
            </a:r>
          </a:p>
          <a:p>
            <a:pPr marL="171450" marR="0" lvl="0" indent="-171450" fontAlgn="auto">
              <a:spcBef>
                <a:spcPts val="0"/>
              </a:spcBef>
              <a:spcAft>
                <a:spcPts val="0"/>
              </a:spcAft>
              <a:buClr>
                <a:schemeClr val="accent1"/>
              </a:buClr>
              <a:buSzPct val="125000"/>
              <a:buFont typeface="Arial" panose="020B0604020202020204" pitchFamily="34" charset="0"/>
              <a:buChar char="•"/>
              <a:tabLst/>
              <a:defRPr/>
            </a:pPr>
            <a:r>
              <a:rPr lang="en-US" sz="1100" dirty="0"/>
              <a:t>sometimes referred to as “emotional expertise”</a:t>
            </a:r>
          </a:p>
          <a:p>
            <a:pPr marL="400050" lvl="1" indent="-171450">
              <a:spcBef>
                <a:spcPts val="0"/>
              </a:spcBef>
              <a:spcAft>
                <a:spcPts val="0"/>
              </a:spcAft>
              <a:buClr>
                <a:schemeClr val="accent1"/>
              </a:buClr>
              <a:buSzPct val="125000"/>
              <a:buFont typeface="Arial" panose="020B0604020202020204" pitchFamily="34" charset="0"/>
              <a:buChar char="•"/>
              <a:defRPr/>
            </a:pPr>
            <a:r>
              <a:rPr lang="en-US" sz="1100" dirty="0"/>
              <a:t>A lot of research that people who have high emotional granularity also manage stress better and have better coping and mental health  – e.g. is it angry, disappointed, resentful, or offended – or is the anger actually  protective emotion, helping us to avoid feeling a more vulnerable emotion like shame or fear or sorrow?</a:t>
            </a:r>
          </a:p>
          <a:p>
            <a:pPr marL="400050" lvl="1" indent="-171450">
              <a:spcBef>
                <a:spcPts val="0"/>
              </a:spcBef>
              <a:spcAft>
                <a:spcPts val="0"/>
              </a:spcAft>
              <a:buClr>
                <a:schemeClr val="accent1"/>
              </a:buClr>
              <a:buSzPct val="125000"/>
              <a:buFont typeface="Arial" panose="020B0604020202020204" pitchFamily="34" charset="0"/>
              <a:buChar char="•"/>
              <a:defRPr/>
            </a:pPr>
            <a:r>
              <a:rPr lang="en-US" sz="1100" dirty="0"/>
              <a:t>Emotional granularity is considered a highly trainable skill</a:t>
            </a:r>
          </a:p>
          <a:p>
            <a:pPr marL="400050" lvl="1" indent="-171450">
              <a:spcBef>
                <a:spcPts val="0"/>
              </a:spcBef>
              <a:spcAft>
                <a:spcPts val="0"/>
              </a:spcAft>
              <a:buClr>
                <a:schemeClr val="accent1"/>
              </a:buClr>
              <a:buSzPct val="125000"/>
              <a:buFont typeface="Arial" panose="020B0604020202020204" pitchFamily="34" charset="0"/>
              <a:buChar char="•"/>
              <a:defRPr/>
            </a:pPr>
            <a:endParaRPr lang="en-AU" sz="1100" b="1" dirty="0"/>
          </a:p>
          <a:p>
            <a:pPr marL="171450" indent="-171450">
              <a:spcBef>
                <a:spcPts val="0"/>
              </a:spcBef>
              <a:spcAft>
                <a:spcPts val="0"/>
              </a:spcAft>
              <a:buSzPct val="125000"/>
              <a:buFont typeface="Arial" panose="020B0604020202020204" pitchFamily="34" charset="0"/>
              <a:buChar char="•"/>
            </a:pPr>
            <a:r>
              <a:rPr lang="en-AU" sz="1100" b="1" dirty="0"/>
              <a:t>Share difficult thoughts and feelings</a:t>
            </a:r>
          </a:p>
          <a:p>
            <a:pPr marL="628650" lvl="1" indent="-171450">
              <a:spcBef>
                <a:spcPts val="0"/>
              </a:spcBef>
              <a:spcAft>
                <a:spcPts val="0"/>
              </a:spcAft>
              <a:buSzPct val="125000"/>
              <a:buFont typeface="Arial" panose="020B0604020202020204" pitchFamily="34" charset="0"/>
              <a:buChar char="•"/>
            </a:pPr>
            <a:r>
              <a:rPr lang="en-AU" sz="1100" b="0" dirty="0"/>
              <a:t>Language is the digestive juice of the psyche</a:t>
            </a:r>
          </a:p>
          <a:p>
            <a:pPr marL="628650" lvl="1" indent="-171450">
              <a:spcBef>
                <a:spcPts val="0"/>
              </a:spcBef>
              <a:spcAft>
                <a:spcPts val="0"/>
              </a:spcAft>
              <a:buSzPct val="125000"/>
              <a:buFont typeface="Arial" panose="020B0604020202020204" pitchFamily="34" charset="0"/>
              <a:buChar char="•"/>
            </a:pPr>
            <a:endParaRPr lang="en-AU" sz="1100" b="0" dirty="0"/>
          </a:p>
          <a:p>
            <a:pPr marL="171450" indent="-171450">
              <a:spcBef>
                <a:spcPts val="0"/>
              </a:spcBef>
              <a:spcAft>
                <a:spcPts val="0"/>
              </a:spcAft>
              <a:buSzPct val="125000"/>
              <a:buFont typeface="Arial" panose="020B0604020202020204" pitchFamily="34" charset="0"/>
              <a:buChar char="•"/>
            </a:pPr>
            <a:r>
              <a:rPr lang="en-AU" sz="1100" b="1" dirty="0"/>
              <a:t>Find meaning in the difficulties</a:t>
            </a:r>
          </a:p>
          <a:p>
            <a:pPr marL="628650" lvl="1" indent="-171450">
              <a:spcBef>
                <a:spcPts val="0"/>
              </a:spcBef>
              <a:spcAft>
                <a:spcPts val="0"/>
              </a:spcAft>
              <a:buSzPct val="125000"/>
              <a:buFont typeface="Arial" panose="020B0604020202020204" pitchFamily="34" charset="0"/>
              <a:buChar char="•"/>
            </a:pPr>
            <a:r>
              <a:rPr lang="en-AU" sz="1100" b="0" dirty="0"/>
              <a:t>Reconnect to the meaning and purpose of your role,</a:t>
            </a:r>
          </a:p>
          <a:p>
            <a:pPr marL="628650" lvl="1" indent="-171450">
              <a:spcBef>
                <a:spcPts val="0"/>
              </a:spcBef>
              <a:spcAft>
                <a:spcPts val="0"/>
              </a:spcAft>
              <a:buSzPct val="125000"/>
              <a:buFont typeface="Arial" panose="020B0604020202020204" pitchFamily="34" charset="0"/>
              <a:buChar char="•"/>
            </a:pPr>
            <a:r>
              <a:rPr lang="en-AU" sz="1100" b="0" dirty="0"/>
              <a:t>Values that drew you to this work</a:t>
            </a:r>
          </a:p>
          <a:p>
            <a:pPr marL="628650" lvl="1" indent="-171450">
              <a:spcBef>
                <a:spcPts val="0"/>
              </a:spcBef>
              <a:spcAft>
                <a:spcPts val="0"/>
              </a:spcAft>
              <a:buSzPct val="125000"/>
              <a:buFont typeface="Arial" panose="020B0604020202020204" pitchFamily="34" charset="0"/>
              <a:buChar char="•"/>
            </a:pPr>
            <a:r>
              <a:rPr lang="en-AU" sz="1100" b="0" dirty="0"/>
              <a:t>What is challenging is also often what is satisfying</a:t>
            </a:r>
          </a:p>
          <a:p>
            <a:pPr marL="171450" indent="-171450">
              <a:spcBef>
                <a:spcPts val="0"/>
              </a:spcBef>
              <a:spcAft>
                <a:spcPts val="0"/>
              </a:spcAft>
              <a:buSzPct val="125000"/>
              <a:buFont typeface="Arial" panose="020B0604020202020204" pitchFamily="34" charset="0"/>
              <a:buChar char="•"/>
            </a:pPr>
            <a:r>
              <a:rPr lang="en-AU" sz="1100" b="1" dirty="0" err="1"/>
              <a:t>Tonglen</a:t>
            </a:r>
            <a:r>
              <a:rPr lang="en-AU" sz="1100" b="1" dirty="0"/>
              <a:t> Practice</a:t>
            </a:r>
          </a:p>
          <a:p>
            <a:pPr marL="628650" lvl="1" indent="-171450">
              <a:spcBef>
                <a:spcPts val="0"/>
              </a:spcBef>
              <a:spcAft>
                <a:spcPts val="0"/>
              </a:spcAft>
              <a:buClr>
                <a:schemeClr val="accent1"/>
              </a:buClr>
              <a:buSzPct val="125000"/>
              <a:buFont typeface="Arial" panose="020B0604020202020204" pitchFamily="34" charset="0"/>
              <a:buChar char="•"/>
            </a:pPr>
            <a:r>
              <a:rPr lang="en-US" sz="1100" dirty="0"/>
              <a:t>Our tendency – both biological and cultural – is to move away from difficult feelings – which creates many problems in our lives</a:t>
            </a:r>
          </a:p>
          <a:p>
            <a:pPr marL="628650" lvl="1" indent="-171450">
              <a:spcBef>
                <a:spcPts val="0"/>
              </a:spcBef>
              <a:spcAft>
                <a:spcPts val="0"/>
              </a:spcAft>
              <a:buClr>
                <a:schemeClr val="accent1"/>
              </a:buClr>
              <a:buSzPct val="125000"/>
              <a:buFont typeface="Arial" panose="020B0604020202020204" pitchFamily="34" charset="0"/>
              <a:buChar char="•"/>
            </a:pPr>
            <a:r>
              <a:rPr lang="en-US" sz="1100" dirty="0"/>
              <a:t>The </a:t>
            </a:r>
            <a:r>
              <a:rPr lang="en-US" sz="1100" dirty="0" err="1"/>
              <a:t>tonglen</a:t>
            </a:r>
            <a:r>
              <a:rPr lang="en-US" sz="1100" dirty="0"/>
              <a:t> practice is a meditation practice to reverse that tendency and a particular meditation practice designed to help us build our capacity to tolerate and difficult emotions, and connect with the wider human experience.  </a:t>
            </a:r>
          </a:p>
          <a:p>
            <a:pPr marL="628650" lvl="1" indent="-171450">
              <a:spcBef>
                <a:spcPts val="0"/>
              </a:spcBef>
              <a:spcAft>
                <a:spcPts val="0"/>
              </a:spcAft>
              <a:buClr>
                <a:schemeClr val="accent1"/>
              </a:buClr>
              <a:buSzPct val="125000"/>
              <a:buFont typeface="Arial" panose="020B0604020202020204" pitchFamily="34" charset="0"/>
              <a:buChar char="•"/>
            </a:pPr>
            <a:r>
              <a:rPr lang="en-US" sz="1100" dirty="0"/>
              <a:t>It involves, once we have identified the difficult emotion we are feeling, breathing it in and allowing it to be felt</a:t>
            </a:r>
          </a:p>
          <a:p>
            <a:pPr marL="628650" lvl="1" indent="-171450">
              <a:spcBef>
                <a:spcPts val="0"/>
              </a:spcBef>
              <a:spcAft>
                <a:spcPts val="0"/>
              </a:spcAft>
              <a:buClr>
                <a:schemeClr val="accent1"/>
              </a:buClr>
              <a:buSzPct val="125000"/>
              <a:buFont typeface="Arial" panose="020B0604020202020204" pitchFamily="34" charset="0"/>
              <a:buChar char="•"/>
            </a:pPr>
            <a:r>
              <a:rPr lang="en-US" sz="1100" dirty="0"/>
              <a:t>And then breathing out a hope or a wish or a prayer for every other person who is experiencing that emotion right now</a:t>
            </a:r>
          </a:p>
          <a:p>
            <a:pPr marL="628650" lvl="1" indent="-171450">
              <a:spcBef>
                <a:spcPts val="0"/>
              </a:spcBef>
              <a:spcAft>
                <a:spcPts val="0"/>
              </a:spcAft>
              <a:buClr>
                <a:schemeClr val="accent1"/>
              </a:buClr>
              <a:buSzPct val="125000"/>
              <a:buFont typeface="Arial" panose="020B0604020202020204" pitchFamily="34" charset="0"/>
              <a:buChar char="•"/>
            </a:pPr>
            <a:r>
              <a:rPr lang="en-US" sz="1100" dirty="0"/>
              <a:t>Very powerful – can be done for one breath, 5 breaths, or as a full meditation practice for several minutes </a:t>
            </a:r>
          </a:p>
          <a:p>
            <a:pPr marL="171450" indent="-171450">
              <a:spcBef>
                <a:spcPts val="0"/>
              </a:spcBef>
              <a:spcAft>
                <a:spcPts val="0"/>
              </a:spcAft>
              <a:buSzPct val="125000"/>
              <a:buFont typeface="Arial" panose="020B0604020202020204" pitchFamily="34" charset="0"/>
              <a:buChar char="•"/>
            </a:pPr>
            <a:endParaRPr lang="en-AU" sz="1100" b="1" dirty="0"/>
          </a:p>
          <a:p>
            <a:pPr>
              <a:spcBef>
                <a:spcPts val="0"/>
              </a:spcBef>
              <a:spcAft>
                <a:spcPts val="0"/>
              </a:spcAft>
            </a:pPr>
            <a:endParaRPr lang="en-US" sz="1100" dirty="0"/>
          </a:p>
        </p:txBody>
      </p:sp>
      <p:sp>
        <p:nvSpPr>
          <p:cNvPr id="4" name="Slide Number Placeholder 3">
            <a:extLst>
              <a:ext uri="{FF2B5EF4-FFF2-40B4-BE49-F238E27FC236}">
                <a16:creationId xmlns:a16="http://schemas.microsoft.com/office/drawing/2014/main" id="{FA64624F-9180-B2B8-3954-E286595278D4}"/>
              </a:ext>
            </a:extLst>
          </p:cNvPr>
          <p:cNvSpPr>
            <a:spLocks noGrp="1"/>
          </p:cNvSpPr>
          <p:nvPr>
            <p:ph type="sldNum" sz="quarter" idx="5"/>
          </p:nvPr>
        </p:nvSpPr>
        <p:spPr/>
        <p:txBody>
          <a:bodyPr/>
          <a:lstStyle/>
          <a:p>
            <a:pPr>
              <a:defRPr/>
            </a:pPr>
            <a:fld id="{08E03A01-193C-6248-9E9C-534DD2623ACC}" type="slidenum">
              <a:rPr lang="en-AU" altLang="en-US" smtClean="0"/>
              <a:pPr>
                <a:defRPr/>
              </a:pPr>
              <a:t>14</a:t>
            </a:fld>
            <a:endParaRPr lang="en-AU" altLang="en-US"/>
          </a:p>
        </p:txBody>
      </p:sp>
    </p:spTree>
    <p:extLst>
      <p:ext uri="{BB962C8B-B14F-4D97-AF65-F5344CB8AC3E}">
        <p14:creationId xmlns:p14="http://schemas.microsoft.com/office/powerpoint/2010/main" val="6397384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FA0D5C99-5639-F751-C795-A3026B0F354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a:extLst>
              <a:ext uri="{FF2B5EF4-FFF2-40B4-BE49-F238E27FC236}">
                <a16:creationId xmlns:a16="http://schemas.microsoft.com/office/drawing/2014/main" id="{2AAECF80-C1C3-9AC3-40E9-B7737CB2A68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p>
        </p:txBody>
      </p:sp>
      <p:sp>
        <p:nvSpPr>
          <p:cNvPr id="65540" name="Slide Number Placeholder 3">
            <a:extLst>
              <a:ext uri="{FF2B5EF4-FFF2-40B4-BE49-F238E27FC236}">
                <a16:creationId xmlns:a16="http://schemas.microsoft.com/office/drawing/2014/main" id="{CD077C8A-F573-DD40-C862-D8D81DB950E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77"/>
                <a:ea typeface="MS PGothic" panose="020B0600070205080204" pitchFamily="34" charset="-128"/>
              </a:defRPr>
            </a:lvl1pPr>
            <a:lvl2pPr marL="746368" indent="-287064">
              <a:defRPr>
                <a:solidFill>
                  <a:schemeClr val="tx1"/>
                </a:solidFill>
                <a:latin typeface="Tw Cen MT" panose="020B0602020104020603" pitchFamily="34" charset="77"/>
                <a:ea typeface="MS PGothic" panose="020B0600070205080204" pitchFamily="34" charset="-128"/>
              </a:defRPr>
            </a:lvl2pPr>
            <a:lvl3pPr marL="1148258" indent="-229652">
              <a:defRPr>
                <a:solidFill>
                  <a:schemeClr val="tx1"/>
                </a:solidFill>
                <a:latin typeface="Tw Cen MT" panose="020B0602020104020603" pitchFamily="34" charset="77"/>
                <a:ea typeface="MS PGothic" panose="020B0600070205080204" pitchFamily="34" charset="-128"/>
              </a:defRPr>
            </a:lvl3pPr>
            <a:lvl4pPr marL="1607561" indent="-229652">
              <a:defRPr>
                <a:solidFill>
                  <a:schemeClr val="tx1"/>
                </a:solidFill>
                <a:latin typeface="Tw Cen MT" panose="020B0602020104020603" pitchFamily="34" charset="77"/>
                <a:ea typeface="MS PGothic" panose="020B0600070205080204" pitchFamily="34" charset="-128"/>
              </a:defRPr>
            </a:lvl4pPr>
            <a:lvl5pPr marL="2066864" indent="-229652">
              <a:defRPr>
                <a:solidFill>
                  <a:schemeClr val="tx1"/>
                </a:solidFill>
                <a:latin typeface="Tw Cen MT" panose="020B0602020104020603" pitchFamily="34" charset="77"/>
                <a:ea typeface="MS PGothic" panose="020B0600070205080204" pitchFamily="34" charset="-128"/>
              </a:defRPr>
            </a:lvl5pPr>
            <a:lvl6pPr marL="2526167" indent="-229652"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6pPr>
            <a:lvl7pPr marL="2985470" indent="-229652"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7pPr>
            <a:lvl8pPr marL="3444773" indent="-229652"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8pPr>
            <a:lvl9pPr marL="3904077" indent="-229652"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9pPr>
          </a:lstStyle>
          <a:p>
            <a:fld id="{F70D0F9F-3A54-9D44-ACCF-C8AA7B445F4C}" type="slidenum">
              <a:rPr lang="en-AU" altLang="en-US" smtClean="0">
                <a:solidFill>
                  <a:srgbClr val="000000"/>
                </a:solidFill>
                <a:latin typeface="Calibri" panose="020F0502020204030204" pitchFamily="34" charset="0"/>
              </a:rPr>
              <a:pPr/>
              <a:t>15</a:t>
            </a:fld>
            <a:endParaRPr lang="en-AU"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2714141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601867E0-5C91-6E7F-BFDC-4A34EF79515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91F7FEF8-B47D-DE8A-3A3D-52FAF011C6F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3834" indent="-173834">
              <a:buFontTx/>
              <a:buChar char="•"/>
            </a:pPr>
            <a:r>
              <a:rPr lang="en-US" altLang="en-US" sz="1100" dirty="0"/>
              <a:t>Firstly it’s important to be clear on what we are talking about – what is vicarious trauma</a:t>
            </a:r>
          </a:p>
          <a:p>
            <a:pPr marL="173834" indent="-173834">
              <a:buFontTx/>
              <a:buChar char="•"/>
            </a:pPr>
            <a:r>
              <a:rPr lang="en-US" altLang="en-US" sz="1100" dirty="0"/>
              <a:t>VT is </a:t>
            </a:r>
            <a:r>
              <a:rPr lang="en-US" altLang="en-US" sz="1100" b="1" dirty="0"/>
              <a:t>one of several terms </a:t>
            </a:r>
            <a:r>
              <a:rPr lang="en-US" altLang="en-US" sz="1100" dirty="0"/>
              <a:t>used to describe </a:t>
            </a:r>
            <a:r>
              <a:rPr lang="en-US" altLang="en-US" sz="1100" b="1" dirty="0"/>
              <a:t>empathy-base stress reactions</a:t>
            </a:r>
          </a:p>
          <a:p>
            <a:pPr marL="617189" lvl="1" indent="-173834">
              <a:buFontTx/>
              <a:buChar char="•"/>
            </a:pPr>
            <a:r>
              <a:rPr lang="en-US" altLang="en-US" sz="1100" dirty="0"/>
              <a:t>VT, STS, compassion fatigue, burnout</a:t>
            </a:r>
          </a:p>
          <a:p>
            <a:pPr marL="173834" indent="-173834">
              <a:buFontTx/>
              <a:buChar char="•"/>
            </a:pPr>
            <a:r>
              <a:rPr lang="en-US" altLang="en-US" sz="1100" dirty="0"/>
              <a:t>Until recently, </a:t>
            </a:r>
            <a:r>
              <a:rPr lang="en-US" altLang="en-US" sz="1100" b="1" dirty="0"/>
              <a:t>none of these were considered diagnosable mental disorders </a:t>
            </a:r>
            <a:r>
              <a:rPr lang="en-US" altLang="en-US" sz="1100" dirty="0"/>
              <a:t>under the DSM (now STS is a pathway to PTSD</a:t>
            </a:r>
            <a:r>
              <a:rPr lang="en-US" altLang="en-US" sz="1100" b="1" dirty="0"/>
              <a:t>)</a:t>
            </a:r>
            <a:endParaRPr lang="en-US" altLang="en-US" sz="1100" dirty="0"/>
          </a:p>
          <a:p>
            <a:pPr marL="173834" indent="-173834">
              <a:buFontTx/>
              <a:buChar char="•"/>
            </a:pPr>
            <a:r>
              <a:rPr lang="en-US" altLang="en-US" sz="1100" b="1" dirty="0"/>
              <a:t>Boundaries</a:t>
            </a:r>
            <a:r>
              <a:rPr lang="en-US" altLang="en-US" sz="1100" dirty="0"/>
              <a:t> between them very </a:t>
            </a:r>
            <a:r>
              <a:rPr lang="en-US" altLang="en-US" sz="1100" b="1" dirty="0"/>
              <a:t>blurred</a:t>
            </a:r>
          </a:p>
          <a:p>
            <a:pPr marL="173834" indent="-173834">
              <a:buFontTx/>
              <a:buChar char="•"/>
            </a:pPr>
            <a:r>
              <a:rPr lang="en-US" altLang="en-US" sz="1100" dirty="0"/>
              <a:t>They are simply terms that have emerged to </a:t>
            </a:r>
            <a:r>
              <a:rPr lang="en-US" altLang="en-US" sz="1100" b="1" dirty="0"/>
              <a:t>describe very similar things </a:t>
            </a:r>
            <a:r>
              <a:rPr lang="en-US" altLang="en-US" sz="1100" dirty="0"/>
              <a:t>– i.e. the </a:t>
            </a:r>
            <a:r>
              <a:rPr lang="en-US" altLang="en-US" sz="1100" b="1" dirty="0"/>
              <a:t>psychological distress </a:t>
            </a:r>
            <a:r>
              <a:rPr lang="en-US" altLang="en-US" sz="1100" dirty="0"/>
              <a:t>that people can experience following </a:t>
            </a:r>
            <a:r>
              <a:rPr lang="en-US" altLang="en-US" sz="1100" b="1" dirty="0"/>
              <a:t>exposure to and empathic engagement with information </a:t>
            </a:r>
            <a:r>
              <a:rPr lang="en-US" altLang="en-US" sz="1100" dirty="0"/>
              <a:t>about the trauma suffered by another</a:t>
            </a:r>
          </a:p>
          <a:p>
            <a:pPr marL="173834" indent="-173834">
              <a:buFontTx/>
              <a:buChar char="•"/>
            </a:pPr>
            <a:r>
              <a:rPr lang="en-US" altLang="en-US" sz="1100" dirty="0"/>
              <a:t>With those caveats, we can loosely define Vicarious Trauma as… CLICK</a:t>
            </a:r>
            <a:br>
              <a:rPr lang="en-US" altLang="en-US" sz="1100" dirty="0"/>
            </a:br>
            <a:endParaRPr lang="en-US" altLang="en-US" sz="1100" dirty="0"/>
          </a:p>
          <a:p>
            <a:pPr marL="173834" indent="-173834">
              <a:buFontTx/>
              <a:buChar char="•"/>
            </a:pPr>
            <a:r>
              <a:rPr lang="en-US" altLang="en-US" sz="1100" dirty="0"/>
              <a:t>See how each are related, and but also how they differ.</a:t>
            </a:r>
          </a:p>
          <a:p>
            <a:pPr marL="173834" indent="-173834">
              <a:buFontTx/>
              <a:buChar char="•"/>
            </a:pPr>
            <a:r>
              <a:rPr lang="en-US" altLang="en-US" sz="1100" dirty="0"/>
              <a:t>Very serious experiences we are talking about here – with the capacity to dramatically alter a person’s personal and professional functioning and enjoyment of list</a:t>
            </a:r>
          </a:p>
          <a:p>
            <a:pPr marL="173834" indent="-173834">
              <a:buFontTx/>
              <a:buChar char="•"/>
            </a:pPr>
            <a:endParaRPr lang="en-US" altLang="en-US" sz="1100" dirty="0"/>
          </a:p>
        </p:txBody>
      </p:sp>
      <p:sp>
        <p:nvSpPr>
          <p:cNvPr id="30724" name="Slide Number Placeholder 3">
            <a:extLst>
              <a:ext uri="{FF2B5EF4-FFF2-40B4-BE49-F238E27FC236}">
                <a16:creationId xmlns:a16="http://schemas.microsoft.com/office/drawing/2014/main" id="{84EB57D1-8C3D-C50E-D174-E45CD161DFE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77"/>
                <a:ea typeface="MS PGothic" panose="020B0600070205080204" pitchFamily="34" charset="-128"/>
              </a:defRPr>
            </a:lvl1pPr>
            <a:lvl2pPr marL="746368" indent="-287064">
              <a:defRPr>
                <a:solidFill>
                  <a:schemeClr val="tx1"/>
                </a:solidFill>
                <a:latin typeface="Tw Cen MT" panose="020B0602020104020603" pitchFamily="34" charset="77"/>
                <a:ea typeface="MS PGothic" panose="020B0600070205080204" pitchFamily="34" charset="-128"/>
              </a:defRPr>
            </a:lvl2pPr>
            <a:lvl3pPr marL="1148258" indent="-229652">
              <a:defRPr>
                <a:solidFill>
                  <a:schemeClr val="tx1"/>
                </a:solidFill>
                <a:latin typeface="Tw Cen MT" panose="020B0602020104020603" pitchFamily="34" charset="77"/>
                <a:ea typeface="MS PGothic" panose="020B0600070205080204" pitchFamily="34" charset="-128"/>
              </a:defRPr>
            </a:lvl3pPr>
            <a:lvl4pPr marL="1607561" indent="-229652">
              <a:defRPr>
                <a:solidFill>
                  <a:schemeClr val="tx1"/>
                </a:solidFill>
                <a:latin typeface="Tw Cen MT" panose="020B0602020104020603" pitchFamily="34" charset="77"/>
                <a:ea typeface="MS PGothic" panose="020B0600070205080204" pitchFamily="34" charset="-128"/>
              </a:defRPr>
            </a:lvl4pPr>
            <a:lvl5pPr marL="2066864" indent="-229652">
              <a:defRPr>
                <a:solidFill>
                  <a:schemeClr val="tx1"/>
                </a:solidFill>
                <a:latin typeface="Tw Cen MT" panose="020B0602020104020603" pitchFamily="34" charset="77"/>
                <a:ea typeface="MS PGothic" panose="020B0600070205080204" pitchFamily="34" charset="-128"/>
              </a:defRPr>
            </a:lvl5pPr>
            <a:lvl6pPr marL="2526167" indent="-229652"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6pPr>
            <a:lvl7pPr marL="2985470" indent="-229652"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7pPr>
            <a:lvl8pPr marL="3444773" indent="-229652"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8pPr>
            <a:lvl9pPr marL="3904077" indent="-229652"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9pPr>
          </a:lstStyle>
          <a:p>
            <a:fld id="{39D24040-2686-044A-B3B2-C99F239C35E6}" type="slidenum">
              <a:rPr lang="en-AU" altLang="en-US" smtClean="0">
                <a:latin typeface="Calibri" panose="020F0502020204030204" pitchFamily="34" charset="0"/>
              </a:rPr>
              <a:pPr/>
              <a:t>5</a:t>
            </a:fld>
            <a:endParaRPr lang="en-AU" altLang="en-US">
              <a:latin typeface="Calibri" panose="020F0502020204030204" pitchFamily="34" charset="0"/>
            </a:endParaRPr>
          </a:p>
        </p:txBody>
      </p:sp>
    </p:spTree>
    <p:extLst>
      <p:ext uri="{BB962C8B-B14F-4D97-AF65-F5344CB8AC3E}">
        <p14:creationId xmlns:p14="http://schemas.microsoft.com/office/powerpoint/2010/main" val="1351990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C6EE806A-2B93-F2BD-FC50-C385A06FAB3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A5E96B31-30DA-1CBC-9852-A216E8F833C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 typeface="+mj-lt"/>
              <a:buNone/>
              <a:defRPr/>
            </a:pPr>
            <a:r>
              <a:rPr lang="en-US" dirty="0"/>
              <a:t>As I say, these are considered empathy-based stress-reactions, because empathy plays a key role in exposing us to these experiences.</a:t>
            </a:r>
          </a:p>
          <a:p>
            <a:pPr>
              <a:buFont typeface="+mj-lt"/>
              <a:buNone/>
              <a:defRPr/>
            </a:pPr>
            <a:endParaRPr lang="en-US" dirty="0"/>
          </a:p>
          <a:p>
            <a:pPr>
              <a:buFont typeface="+mj-lt"/>
              <a:buNone/>
              <a:defRPr/>
            </a:pPr>
            <a:r>
              <a:rPr lang="en-US" dirty="0"/>
              <a:t>Here is how it works:</a:t>
            </a:r>
          </a:p>
          <a:p>
            <a:pPr>
              <a:buFont typeface="+mj-lt"/>
              <a:buNone/>
              <a:defRPr/>
            </a:pPr>
            <a:endParaRPr lang="en-US" dirty="0"/>
          </a:p>
          <a:p>
            <a:pPr marL="229652" indent="-229652">
              <a:buFont typeface="+mj-lt"/>
              <a:buAutoNum type="arabicPeriod"/>
              <a:defRPr/>
            </a:pPr>
            <a:r>
              <a:rPr lang="en-US" dirty="0"/>
              <a:t>We start with features of our environment and features of our own history, personality and coping style</a:t>
            </a:r>
          </a:p>
          <a:p>
            <a:pPr marL="229652" indent="-229652">
              <a:buFont typeface="+mj-lt"/>
              <a:buAutoNum type="arabicPeriod"/>
              <a:defRPr/>
            </a:pPr>
            <a:r>
              <a:rPr lang="en-US" dirty="0"/>
              <a:t>They come together to determine both the extent of the secondary trauma we are exposed to  AND the level of empathic engagement we have with that secondary trauma</a:t>
            </a:r>
          </a:p>
          <a:p>
            <a:pPr marL="229652" indent="-229652">
              <a:buFont typeface="+mj-lt"/>
              <a:buAutoNum type="arabicPeriod"/>
              <a:defRPr/>
            </a:pPr>
            <a:r>
              <a:rPr lang="en-US" dirty="0"/>
              <a:t>When there is high exposure and high empathic engagement, this can lead to empathy-based strain, in the form of compassion fatigue, secondary traumatic stress and vicarious trauma</a:t>
            </a:r>
          </a:p>
          <a:p>
            <a:pPr marL="229652" indent="-229652">
              <a:buFont typeface="+mj-lt"/>
              <a:buAutoNum type="arabicPeriod"/>
              <a:defRPr/>
            </a:pPr>
            <a:r>
              <a:rPr lang="en-US" dirty="0"/>
              <a:t>If have insufficient time, resources and support to recover from this strain, it can lead to adverse outcome for our health, including mental health, and for our work.</a:t>
            </a:r>
          </a:p>
          <a:p>
            <a:pPr marL="229652" indent="-229652">
              <a:buFont typeface="+mj-lt"/>
              <a:buAutoNum type="arabicPeriod"/>
              <a:defRPr/>
            </a:pPr>
            <a:endParaRPr lang="en-US" dirty="0"/>
          </a:p>
          <a:p>
            <a:pPr>
              <a:buFont typeface="+mj-lt"/>
              <a:buNone/>
              <a:defRPr/>
            </a:pPr>
            <a:r>
              <a:rPr lang="en-US" dirty="0"/>
              <a:t>So you can see that it is actually Empathy - that personal quality that makes us most human and that we need to do our work with meaning and purpose – that makes us ALL vulnerable to vicarious trauma.</a:t>
            </a:r>
          </a:p>
          <a:p>
            <a:pPr>
              <a:buFont typeface="+mj-lt"/>
              <a:buNone/>
            </a:pPr>
            <a:endParaRPr lang="en-US" altLang="en-US" dirty="0"/>
          </a:p>
        </p:txBody>
      </p:sp>
      <p:sp>
        <p:nvSpPr>
          <p:cNvPr id="32772" name="Slide Number Placeholder 3">
            <a:extLst>
              <a:ext uri="{FF2B5EF4-FFF2-40B4-BE49-F238E27FC236}">
                <a16:creationId xmlns:a16="http://schemas.microsoft.com/office/drawing/2014/main" id="{056D472E-E945-9AA2-2E0B-413280C89B8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77"/>
                <a:ea typeface="MS PGothic" panose="020B0600070205080204" pitchFamily="34" charset="-128"/>
              </a:defRPr>
            </a:lvl1pPr>
            <a:lvl2pPr marL="746368" indent="-287064">
              <a:defRPr>
                <a:solidFill>
                  <a:schemeClr val="tx1"/>
                </a:solidFill>
                <a:latin typeface="Tw Cen MT" panose="020B0602020104020603" pitchFamily="34" charset="77"/>
                <a:ea typeface="MS PGothic" panose="020B0600070205080204" pitchFamily="34" charset="-128"/>
              </a:defRPr>
            </a:lvl2pPr>
            <a:lvl3pPr marL="1148258" indent="-229652">
              <a:defRPr>
                <a:solidFill>
                  <a:schemeClr val="tx1"/>
                </a:solidFill>
                <a:latin typeface="Tw Cen MT" panose="020B0602020104020603" pitchFamily="34" charset="77"/>
                <a:ea typeface="MS PGothic" panose="020B0600070205080204" pitchFamily="34" charset="-128"/>
              </a:defRPr>
            </a:lvl3pPr>
            <a:lvl4pPr marL="1607561" indent="-229652">
              <a:defRPr>
                <a:solidFill>
                  <a:schemeClr val="tx1"/>
                </a:solidFill>
                <a:latin typeface="Tw Cen MT" panose="020B0602020104020603" pitchFamily="34" charset="77"/>
                <a:ea typeface="MS PGothic" panose="020B0600070205080204" pitchFamily="34" charset="-128"/>
              </a:defRPr>
            </a:lvl4pPr>
            <a:lvl5pPr marL="2066864" indent="-229652">
              <a:defRPr>
                <a:solidFill>
                  <a:schemeClr val="tx1"/>
                </a:solidFill>
                <a:latin typeface="Tw Cen MT" panose="020B0602020104020603" pitchFamily="34" charset="77"/>
                <a:ea typeface="MS PGothic" panose="020B0600070205080204" pitchFamily="34" charset="-128"/>
              </a:defRPr>
            </a:lvl5pPr>
            <a:lvl6pPr marL="2526167" indent="-229652"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6pPr>
            <a:lvl7pPr marL="2985470" indent="-229652"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7pPr>
            <a:lvl8pPr marL="3444773" indent="-229652"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8pPr>
            <a:lvl9pPr marL="3904077" indent="-229652"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9pPr>
          </a:lstStyle>
          <a:p>
            <a:fld id="{81FCCD71-3F9B-ED48-941E-300654AE3B91}" type="slidenum">
              <a:rPr lang="en-US" altLang="en-US" smtClean="0">
                <a:latin typeface="Calibri" panose="020F0502020204030204" pitchFamily="34" charset="0"/>
              </a:rPr>
              <a:pPr/>
              <a:t>6</a:t>
            </a:fld>
            <a:endParaRPr lang="en-US" altLang="en-US">
              <a:latin typeface="Calibri" panose="020F0502020204030204" pitchFamily="34" charset="0"/>
            </a:endParaRPr>
          </a:p>
        </p:txBody>
      </p:sp>
    </p:spTree>
    <p:extLst>
      <p:ext uri="{BB962C8B-B14F-4D97-AF65-F5344CB8AC3E}">
        <p14:creationId xmlns:p14="http://schemas.microsoft.com/office/powerpoint/2010/main" val="406828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12F06008-2566-06BC-9B5F-04A702DD3A2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3C6CA220-ABF0-2F5D-C00C-EEB4AD69D48D}"/>
              </a:ext>
            </a:extLst>
          </p:cNvPr>
          <p:cNvSpPr>
            <a:spLocks noGrp="1" noChangeArrowheads="1"/>
          </p:cNvSpPr>
          <p:nvPr>
            <p:ph type="body" idx="1"/>
          </p:nvPr>
        </p:nvSpPr>
        <p:spPr bwMode="auto">
          <a:xfrm>
            <a:off x="681038" y="4718050"/>
            <a:ext cx="5432425" cy="4714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3834" indent="-173834">
              <a:spcBef>
                <a:spcPct val="0"/>
              </a:spcBef>
              <a:buFontTx/>
              <a:buChar char="•"/>
              <a:defRPr/>
            </a:pPr>
            <a:r>
              <a:rPr lang="en-US" altLang="en-US" sz="1000" dirty="0"/>
              <a:t>I am sure it is not hard to see how these experiences might be occupational hazards for lawyers and and legal support staff  – like yourselves – who work within the areas of personal injuries, institutional liabilities and medical negligence.</a:t>
            </a:r>
          </a:p>
          <a:p>
            <a:pPr marL="173834" indent="-173834">
              <a:spcBef>
                <a:spcPct val="0"/>
              </a:spcBef>
              <a:buFontTx/>
              <a:buChar char="•"/>
              <a:defRPr/>
            </a:pPr>
            <a:r>
              <a:rPr lang="en-US" altLang="en-US" sz="1000" dirty="0"/>
              <a:t>Lawyers and those that support them confront, on an almost daily basis, the worst of human misery and suffering</a:t>
            </a:r>
          </a:p>
          <a:p>
            <a:pPr marL="633137" lvl="1" indent="-173834">
              <a:spcBef>
                <a:spcPct val="0"/>
              </a:spcBef>
              <a:buFontTx/>
              <a:buChar char="•"/>
              <a:defRPr/>
            </a:pPr>
            <a:r>
              <a:rPr lang="en-US" altLang="en-US" sz="1000" dirty="0"/>
              <a:t>At their most benign, legal disputes deal with very expensive accidents and irreconcilable disagreements</a:t>
            </a:r>
          </a:p>
          <a:p>
            <a:pPr marL="633137" lvl="1" indent="-173834">
              <a:spcBef>
                <a:spcPct val="0"/>
              </a:spcBef>
              <a:buFontTx/>
              <a:buChar char="•"/>
              <a:defRPr/>
            </a:pPr>
            <a:r>
              <a:rPr lang="en-US" altLang="en-US" sz="1000" dirty="0"/>
              <a:t>At their most horrific, they deal with the very worst that humanity does to itself</a:t>
            </a:r>
          </a:p>
          <a:p>
            <a:pPr marL="633137" lvl="1" indent="-173834">
              <a:spcBef>
                <a:spcPct val="0"/>
              </a:spcBef>
              <a:buFontTx/>
              <a:buChar char="•"/>
              <a:defRPr/>
            </a:pPr>
            <a:r>
              <a:rPr lang="en-US" altLang="en-US" sz="1000" dirty="0"/>
              <a:t>Lawyers doing the kind of work that you do have to digest information about tragedy, injustice and abuse, and witness people who are traumatized and frightened – and then synthesize that information in order to run cases that significantly impact people’s lives.</a:t>
            </a:r>
          </a:p>
          <a:p>
            <a:pPr marL="633137" lvl="1" indent="-173834">
              <a:spcBef>
                <a:spcPct val="0"/>
              </a:spcBef>
              <a:buFontTx/>
              <a:buChar char="•"/>
              <a:defRPr/>
            </a:pPr>
            <a:endParaRPr lang="en-US" altLang="en-US" sz="1000" dirty="0"/>
          </a:p>
          <a:p>
            <a:pPr marL="173834" indent="-173834">
              <a:spcBef>
                <a:spcPct val="0"/>
              </a:spcBef>
              <a:buFontTx/>
              <a:buChar char="•"/>
              <a:defRPr/>
            </a:pPr>
            <a:r>
              <a:rPr lang="en-US" altLang="en-US" sz="1000" b="1" dirty="0"/>
              <a:t>Prolonged exposure </a:t>
            </a:r>
            <a:r>
              <a:rPr lang="en-US" altLang="en-US" sz="1000" dirty="0"/>
              <a:t>to</a:t>
            </a:r>
            <a:r>
              <a:rPr lang="en-US" altLang="en-US" sz="1000" b="1" dirty="0"/>
              <a:t> distressing subject matter </a:t>
            </a:r>
            <a:r>
              <a:rPr lang="en-US" altLang="en-US" sz="1000" dirty="0"/>
              <a:t>and working with or opposed to </a:t>
            </a:r>
            <a:r>
              <a:rPr lang="en-US" altLang="en-US" sz="1000" b="1" dirty="0"/>
              <a:t>people in distress </a:t>
            </a:r>
            <a:r>
              <a:rPr lang="en-US" altLang="en-US" sz="1000" dirty="0"/>
              <a:t>can have a </a:t>
            </a:r>
            <a:r>
              <a:rPr lang="en-US" altLang="en-US" sz="1000" b="1" dirty="0"/>
              <a:t>gradual cumulative impact </a:t>
            </a:r>
            <a:r>
              <a:rPr lang="en-US" altLang="en-US" sz="1000" dirty="0"/>
              <a:t>– particularly when there are </a:t>
            </a:r>
            <a:r>
              <a:rPr lang="en-US" altLang="en-US" sz="1000" b="1" dirty="0"/>
              <a:t>insufficient time and resources </a:t>
            </a:r>
            <a:r>
              <a:rPr lang="en-US" altLang="en-US" sz="1000" dirty="0"/>
              <a:t>for </a:t>
            </a:r>
            <a:r>
              <a:rPr lang="en-US" altLang="en-US" sz="1000" b="1" dirty="0"/>
              <a:t>regular recovery and integration </a:t>
            </a:r>
            <a:r>
              <a:rPr lang="en-US" altLang="en-US" sz="1000" dirty="0"/>
              <a:t>of that material</a:t>
            </a:r>
            <a:r>
              <a:rPr lang="en-US" altLang="en-US" sz="1000" b="1" dirty="0"/>
              <a:t>.</a:t>
            </a:r>
          </a:p>
          <a:p>
            <a:pPr marL="1116362" lvl="2" indent="-173834">
              <a:spcBef>
                <a:spcPct val="0"/>
              </a:spcBef>
              <a:buFontTx/>
              <a:buChar char="•"/>
              <a:defRPr/>
            </a:pPr>
            <a:endParaRPr lang="en-US" altLang="en-US" sz="1000" dirty="0"/>
          </a:p>
          <a:p>
            <a:pPr marL="197756" indent="-173834">
              <a:spcBef>
                <a:spcPct val="0"/>
              </a:spcBef>
              <a:buFontTx/>
              <a:buChar char="•"/>
              <a:defRPr/>
            </a:pPr>
            <a:r>
              <a:rPr lang="en-US" altLang="en-US" sz="1000" dirty="0"/>
              <a:t>But </a:t>
            </a:r>
            <a:r>
              <a:rPr lang="en-US" altLang="en-US" sz="1000" b="1" dirty="0"/>
              <a:t>even though </a:t>
            </a:r>
            <a:r>
              <a:rPr lang="en-US" altLang="en-US" sz="1000" dirty="0"/>
              <a:t>the cumulative impact occurs </a:t>
            </a:r>
            <a:r>
              <a:rPr lang="en-US" altLang="en-US" sz="1000" b="1" dirty="0"/>
              <a:t>gradually</a:t>
            </a:r>
            <a:r>
              <a:rPr lang="en-US" altLang="en-US" sz="1000" dirty="0"/>
              <a:t>, the experience </a:t>
            </a:r>
            <a:r>
              <a:rPr lang="en-US" altLang="en-US" sz="1000" b="1" dirty="0"/>
              <a:t>can sneak up on us</a:t>
            </a:r>
            <a:r>
              <a:rPr lang="en-US" altLang="en-US" sz="1000" dirty="0"/>
              <a:t>.  </a:t>
            </a:r>
          </a:p>
          <a:p>
            <a:pPr marL="197756" indent="-173834">
              <a:spcBef>
                <a:spcPct val="0"/>
              </a:spcBef>
              <a:buFontTx/>
              <a:buChar char="•"/>
              <a:defRPr/>
            </a:pPr>
            <a:r>
              <a:rPr lang="en-US" altLang="en-US" sz="1000" dirty="0"/>
              <a:t>People in a range of occupational settings that are exposed to trauma – and I am thinking in particular here about police and first responders – often say that they can do their work for a long time – years even – without feeling impacted and without registering the cumulative exposure, but then there will be a case that triggers a reaction.  Usually it is a se with some element of personal significance</a:t>
            </a:r>
          </a:p>
          <a:p>
            <a:pPr marL="633137" lvl="1" indent="-173834">
              <a:spcBef>
                <a:spcPct val="0"/>
              </a:spcBef>
              <a:buFontTx/>
              <a:buChar char="•"/>
              <a:defRPr/>
            </a:pPr>
            <a:endParaRPr lang="en-US" altLang="en-US" sz="1000" dirty="0"/>
          </a:p>
          <a:p>
            <a:pPr marL="173834" indent="-173834">
              <a:spcBef>
                <a:spcPct val="0"/>
              </a:spcBef>
              <a:buFontTx/>
              <a:buChar char="•"/>
              <a:defRPr/>
            </a:pPr>
            <a:r>
              <a:rPr lang="en-US" altLang="en-US" sz="1000" dirty="0"/>
              <a:t>VT </a:t>
            </a:r>
            <a:r>
              <a:rPr lang="en-US" altLang="en-US" sz="1000" b="1" dirty="0"/>
              <a:t>disrupts core beliefs </a:t>
            </a:r>
            <a:r>
              <a:rPr lang="en-US" altLang="en-US" sz="1000" dirty="0"/>
              <a:t>that make us </a:t>
            </a:r>
            <a:r>
              <a:rPr lang="en-US" altLang="en-US" sz="1000" b="1" dirty="0"/>
              <a:t>feel safe and able to function</a:t>
            </a:r>
          </a:p>
          <a:p>
            <a:pPr marL="645896" lvl="1" indent="-173834">
              <a:spcBef>
                <a:spcPct val="0"/>
              </a:spcBef>
              <a:buFontTx/>
              <a:buChar char="•"/>
              <a:defRPr/>
            </a:pPr>
            <a:r>
              <a:rPr lang="en-US" altLang="en-US" sz="1000" dirty="0"/>
              <a:t>Lawyers and court workers put faith in the system – but sometimes the </a:t>
            </a:r>
            <a:r>
              <a:rPr lang="en-US" altLang="en-US" sz="1000" b="1" dirty="0"/>
              <a:t>system doesn’t deliver justice</a:t>
            </a:r>
          </a:p>
          <a:p>
            <a:pPr marL="645896" lvl="1" indent="-173834">
              <a:spcBef>
                <a:spcPct val="0"/>
              </a:spcBef>
              <a:buFontTx/>
              <a:buChar char="•"/>
              <a:defRPr/>
            </a:pPr>
            <a:r>
              <a:rPr lang="en-US" altLang="en-US" sz="1000" dirty="0"/>
              <a:t>And given, connection to meaning and purpose is one of the ways we can protect ourselves from VT, losing our faith in the justice system to deliver on it’s promise can become a vicious cycle</a:t>
            </a:r>
            <a:br>
              <a:rPr lang="en-US" altLang="en-US" sz="1000" dirty="0"/>
            </a:br>
            <a:endParaRPr lang="en-US" altLang="en-US" sz="1000" dirty="0"/>
          </a:p>
          <a:p>
            <a:pPr marL="173834" indent="-173834">
              <a:spcBef>
                <a:spcPct val="0"/>
              </a:spcBef>
              <a:buFontTx/>
              <a:buChar char="•"/>
              <a:defRPr/>
            </a:pPr>
            <a:endParaRPr lang="en-US" altLang="en-US" sz="1000" dirty="0"/>
          </a:p>
          <a:p>
            <a:endParaRPr lang="en-US" altLang="en-US" dirty="0"/>
          </a:p>
        </p:txBody>
      </p:sp>
      <p:sp>
        <p:nvSpPr>
          <p:cNvPr id="36868" name="Slide Number Placeholder 3">
            <a:extLst>
              <a:ext uri="{FF2B5EF4-FFF2-40B4-BE49-F238E27FC236}">
                <a16:creationId xmlns:a16="http://schemas.microsoft.com/office/drawing/2014/main" id="{316D8C41-F88C-712B-DA54-C79F8993F49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77"/>
                <a:ea typeface="MS PGothic" panose="020B0600070205080204" pitchFamily="34" charset="-128"/>
              </a:defRPr>
            </a:lvl1pPr>
            <a:lvl2pPr marL="746368" indent="-287064">
              <a:defRPr>
                <a:solidFill>
                  <a:schemeClr val="tx1"/>
                </a:solidFill>
                <a:latin typeface="Tw Cen MT" panose="020B0602020104020603" pitchFamily="34" charset="77"/>
                <a:ea typeface="MS PGothic" panose="020B0600070205080204" pitchFamily="34" charset="-128"/>
              </a:defRPr>
            </a:lvl2pPr>
            <a:lvl3pPr marL="1148258" indent="-229652">
              <a:defRPr>
                <a:solidFill>
                  <a:schemeClr val="tx1"/>
                </a:solidFill>
                <a:latin typeface="Tw Cen MT" panose="020B0602020104020603" pitchFamily="34" charset="77"/>
                <a:ea typeface="MS PGothic" panose="020B0600070205080204" pitchFamily="34" charset="-128"/>
              </a:defRPr>
            </a:lvl3pPr>
            <a:lvl4pPr marL="1607561" indent="-229652">
              <a:defRPr>
                <a:solidFill>
                  <a:schemeClr val="tx1"/>
                </a:solidFill>
                <a:latin typeface="Tw Cen MT" panose="020B0602020104020603" pitchFamily="34" charset="77"/>
                <a:ea typeface="MS PGothic" panose="020B0600070205080204" pitchFamily="34" charset="-128"/>
              </a:defRPr>
            </a:lvl4pPr>
            <a:lvl5pPr marL="2066864" indent="-229652">
              <a:defRPr>
                <a:solidFill>
                  <a:schemeClr val="tx1"/>
                </a:solidFill>
                <a:latin typeface="Tw Cen MT" panose="020B0602020104020603" pitchFamily="34" charset="77"/>
                <a:ea typeface="MS PGothic" panose="020B0600070205080204" pitchFamily="34" charset="-128"/>
              </a:defRPr>
            </a:lvl5pPr>
            <a:lvl6pPr marL="2526167" indent="-229652"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6pPr>
            <a:lvl7pPr marL="2985470" indent="-229652"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7pPr>
            <a:lvl8pPr marL="3444773" indent="-229652"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8pPr>
            <a:lvl9pPr marL="3904077" indent="-229652"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9pPr>
          </a:lstStyle>
          <a:p>
            <a:fld id="{1EC75DED-E0A5-654B-847F-D0661C7C35A5}" type="slidenum">
              <a:rPr lang="en-US" altLang="en-US" smtClean="0">
                <a:latin typeface="Calibri" panose="020F0502020204030204" pitchFamily="34" charset="0"/>
              </a:rPr>
              <a:pPr/>
              <a:t>7</a:t>
            </a:fld>
            <a:endParaRPr lang="en-US" altLang="en-US">
              <a:latin typeface="Calibri" panose="020F0502020204030204" pitchFamily="34" charset="0"/>
            </a:endParaRPr>
          </a:p>
        </p:txBody>
      </p:sp>
    </p:spTree>
    <p:extLst>
      <p:ext uri="{BB962C8B-B14F-4D97-AF65-F5344CB8AC3E}">
        <p14:creationId xmlns:p14="http://schemas.microsoft.com/office/powerpoint/2010/main" val="23719972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7765E783-1C9A-51B1-04E9-55A9495B20E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B98245E4-8F9E-13B8-6EF1-AE5965068C0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 typeface="Arial" panose="020B0604020202020204" pitchFamily="34" charset="0"/>
              <a:buNone/>
              <a:defRPr/>
            </a:pPr>
            <a:r>
              <a:rPr lang="en-US" altLang="en-US" b="1" u="sng" dirty="0">
                <a:solidFill>
                  <a:schemeClr val="tx2">
                    <a:lumMod val="90000"/>
                  </a:schemeClr>
                </a:solidFill>
              </a:rPr>
              <a:t>Victorian study</a:t>
            </a:r>
          </a:p>
          <a:p>
            <a:pPr marL="172239" indent="-172239">
              <a:buFont typeface="Arial" panose="020B0604020202020204" pitchFamily="34" charset="0"/>
              <a:buChar char="•"/>
              <a:defRPr/>
            </a:pPr>
            <a:r>
              <a:rPr lang="en-US" altLang="en-US" b="1" dirty="0">
                <a:solidFill>
                  <a:schemeClr val="tx2">
                    <a:lumMod val="90000"/>
                  </a:schemeClr>
                </a:solidFill>
              </a:rPr>
              <a:t>In the 1 week prior to the survey:</a:t>
            </a:r>
          </a:p>
          <a:p>
            <a:pPr marL="215299" indent="-215299">
              <a:buFont typeface="Arial" panose="020B0604020202020204" pitchFamily="34" charset="0"/>
              <a:buChar char="•"/>
              <a:defRPr/>
            </a:pPr>
            <a:r>
              <a:rPr lang="en-US" altLang="en-US" b="1" u="sng" dirty="0">
                <a:solidFill>
                  <a:schemeClr val="tx2">
                    <a:lumMod val="90000"/>
                  </a:schemeClr>
                </a:solidFill>
              </a:rPr>
              <a:t>83.6%</a:t>
            </a:r>
            <a:r>
              <a:rPr lang="en-US" altLang="en-US" dirty="0">
                <a:solidFill>
                  <a:schemeClr val="tx2">
                    <a:lumMod val="90000"/>
                  </a:schemeClr>
                </a:solidFill>
              </a:rPr>
              <a:t> of judicial officers reported at least one symptom of STS</a:t>
            </a:r>
          </a:p>
          <a:p>
            <a:pPr marL="215299" indent="-215299">
              <a:buFont typeface="Arial" panose="020B0604020202020204" pitchFamily="34" charset="0"/>
              <a:buChar char="•"/>
              <a:defRPr/>
            </a:pPr>
            <a:r>
              <a:rPr lang="en-US" altLang="en-US" b="1" u="sng" dirty="0">
                <a:solidFill>
                  <a:schemeClr val="tx2">
                    <a:lumMod val="90000"/>
                  </a:schemeClr>
                </a:solidFill>
              </a:rPr>
              <a:t>30.4%</a:t>
            </a:r>
            <a:r>
              <a:rPr lang="en-US" altLang="en-US" b="1" dirty="0">
                <a:solidFill>
                  <a:schemeClr val="tx2">
                    <a:lumMod val="90000"/>
                  </a:schemeClr>
                </a:solidFill>
              </a:rPr>
              <a:t> </a:t>
            </a:r>
            <a:r>
              <a:rPr lang="en-US" altLang="en-US" dirty="0">
                <a:solidFill>
                  <a:schemeClr val="tx2">
                    <a:lumMod val="90000"/>
                  </a:schemeClr>
                </a:solidFill>
              </a:rPr>
              <a:t>scored above the cut-off warranting PTSD assessment</a:t>
            </a:r>
          </a:p>
          <a:p>
            <a:pPr>
              <a:buFont typeface="Arial" panose="020B0604020202020204" pitchFamily="34" charset="0"/>
              <a:buNone/>
              <a:defRPr/>
            </a:pPr>
            <a:endParaRPr lang="en-US" altLang="en-US" b="1" u="sng" dirty="0">
              <a:solidFill>
                <a:schemeClr val="tx2">
                  <a:lumMod val="90000"/>
                </a:schemeClr>
              </a:solidFill>
            </a:endParaRPr>
          </a:p>
          <a:p>
            <a:pPr>
              <a:buFont typeface="Arial" panose="020B0604020202020204" pitchFamily="34" charset="0"/>
              <a:buNone/>
              <a:defRPr/>
            </a:pPr>
            <a:r>
              <a:rPr lang="en-US" altLang="en-US" b="1" u="sng" dirty="0">
                <a:solidFill>
                  <a:schemeClr val="tx2">
                    <a:lumMod val="90000"/>
                  </a:schemeClr>
                </a:solidFill>
              </a:rPr>
              <a:t>NSW Study</a:t>
            </a:r>
          </a:p>
          <a:p>
            <a:pPr marL="215299" indent="-215299">
              <a:buFont typeface="Arial" panose="020B0604020202020204" pitchFamily="34" charset="0"/>
              <a:buChar char="•"/>
              <a:defRPr/>
            </a:pPr>
            <a:r>
              <a:rPr lang="en-US" altLang="en-US" b="1" u="sng" dirty="0">
                <a:solidFill>
                  <a:schemeClr val="tx2">
                    <a:lumMod val="90000"/>
                  </a:schemeClr>
                </a:solidFill>
              </a:rPr>
              <a:t>30%</a:t>
            </a:r>
            <a:r>
              <a:rPr lang="en-US" altLang="en-US" dirty="0">
                <a:solidFill>
                  <a:schemeClr val="tx2">
                    <a:lumMod val="90000"/>
                  </a:schemeClr>
                </a:solidFill>
              </a:rPr>
              <a:t> of judicial officers scored high enough to suggest probable diagnosis of PTSD</a:t>
            </a:r>
          </a:p>
          <a:p>
            <a:pPr marL="215299" indent="-215299">
              <a:buFont typeface="Arial" panose="020B0604020202020204" pitchFamily="34" charset="0"/>
              <a:buChar char="•"/>
              <a:defRPr/>
            </a:pPr>
            <a:r>
              <a:rPr lang="en-US" altLang="en-US" b="1" u="sng" dirty="0">
                <a:solidFill>
                  <a:schemeClr val="tx2">
                    <a:lumMod val="90000"/>
                  </a:schemeClr>
                </a:solidFill>
              </a:rPr>
              <a:t>22%</a:t>
            </a:r>
            <a:r>
              <a:rPr lang="en-US" altLang="en-US" b="1" dirty="0">
                <a:solidFill>
                  <a:schemeClr val="tx2">
                    <a:lumMod val="90000"/>
                  </a:schemeClr>
                </a:solidFill>
              </a:rPr>
              <a:t> </a:t>
            </a:r>
            <a:r>
              <a:rPr lang="en-US" altLang="en-US" dirty="0">
                <a:solidFill>
                  <a:schemeClr val="tx2">
                    <a:lumMod val="90000"/>
                  </a:schemeClr>
                </a:solidFill>
              </a:rPr>
              <a:t>scored high enough to suggest possible suppression of immune system functioning</a:t>
            </a:r>
          </a:p>
          <a:p>
            <a:pPr marL="215299" indent="-215299">
              <a:buFont typeface="Arial" panose="020B0604020202020204" pitchFamily="34" charset="0"/>
              <a:buChar char="•"/>
              <a:defRPr/>
            </a:pPr>
            <a:endParaRPr lang="en-US" altLang="en-US" dirty="0">
              <a:solidFill>
                <a:schemeClr val="tx2">
                  <a:lumMod val="90000"/>
                </a:schemeClr>
              </a:solidFill>
            </a:endParaRPr>
          </a:p>
          <a:p>
            <a:pPr>
              <a:buFont typeface="Arial" panose="020B0604020202020204" pitchFamily="34" charset="0"/>
              <a:buNone/>
              <a:defRPr/>
            </a:pPr>
            <a:r>
              <a:rPr lang="en-US" altLang="en-US" dirty="0">
                <a:solidFill>
                  <a:schemeClr val="tx2">
                    <a:lumMod val="90000"/>
                  </a:schemeClr>
                </a:solidFill>
              </a:rPr>
              <a:t>To put this perspective:</a:t>
            </a:r>
          </a:p>
          <a:p>
            <a:pPr marL="215299" indent="-215299">
              <a:buFont typeface="Arial" panose="020B0604020202020204" pitchFamily="34" charset="0"/>
              <a:buChar char="•"/>
              <a:defRPr/>
            </a:pPr>
            <a:r>
              <a:rPr lang="en-US" altLang="en-US" dirty="0">
                <a:solidFill>
                  <a:schemeClr val="tx2">
                    <a:lumMod val="90000"/>
                  </a:schemeClr>
                </a:solidFill>
              </a:rPr>
              <a:t>12 month population prevalence of PTSD in Australia = 4.4%</a:t>
            </a:r>
            <a:endParaRPr lang="en-US" altLang="en-US" b="1" dirty="0">
              <a:solidFill>
                <a:schemeClr val="tx2">
                  <a:lumMod val="90000"/>
                </a:schemeClr>
              </a:solidFill>
            </a:endParaRPr>
          </a:p>
          <a:p>
            <a:endParaRPr lang="en-US" altLang="en-US" dirty="0"/>
          </a:p>
        </p:txBody>
      </p:sp>
      <p:sp>
        <p:nvSpPr>
          <p:cNvPr id="40964" name="Slide Number Placeholder 3">
            <a:extLst>
              <a:ext uri="{FF2B5EF4-FFF2-40B4-BE49-F238E27FC236}">
                <a16:creationId xmlns:a16="http://schemas.microsoft.com/office/drawing/2014/main" id="{7BED5D70-11E6-BD66-E0B1-6FD25DAE6B9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77"/>
                <a:ea typeface="MS PGothic" panose="020B0600070205080204" pitchFamily="34" charset="-128"/>
              </a:defRPr>
            </a:lvl1pPr>
            <a:lvl2pPr marL="746368" indent="-287064">
              <a:defRPr>
                <a:solidFill>
                  <a:schemeClr val="tx1"/>
                </a:solidFill>
                <a:latin typeface="Tw Cen MT" panose="020B0602020104020603" pitchFamily="34" charset="77"/>
                <a:ea typeface="MS PGothic" panose="020B0600070205080204" pitchFamily="34" charset="-128"/>
              </a:defRPr>
            </a:lvl2pPr>
            <a:lvl3pPr marL="1148258" indent="-229652">
              <a:defRPr>
                <a:solidFill>
                  <a:schemeClr val="tx1"/>
                </a:solidFill>
                <a:latin typeface="Tw Cen MT" panose="020B0602020104020603" pitchFamily="34" charset="77"/>
                <a:ea typeface="MS PGothic" panose="020B0600070205080204" pitchFamily="34" charset="-128"/>
              </a:defRPr>
            </a:lvl3pPr>
            <a:lvl4pPr marL="1607561" indent="-229652">
              <a:defRPr>
                <a:solidFill>
                  <a:schemeClr val="tx1"/>
                </a:solidFill>
                <a:latin typeface="Tw Cen MT" panose="020B0602020104020603" pitchFamily="34" charset="77"/>
                <a:ea typeface="MS PGothic" panose="020B0600070205080204" pitchFamily="34" charset="-128"/>
              </a:defRPr>
            </a:lvl4pPr>
            <a:lvl5pPr marL="2066864" indent="-229652">
              <a:defRPr>
                <a:solidFill>
                  <a:schemeClr val="tx1"/>
                </a:solidFill>
                <a:latin typeface="Tw Cen MT" panose="020B0602020104020603" pitchFamily="34" charset="77"/>
                <a:ea typeface="MS PGothic" panose="020B0600070205080204" pitchFamily="34" charset="-128"/>
              </a:defRPr>
            </a:lvl5pPr>
            <a:lvl6pPr marL="2526167" indent="-229652"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6pPr>
            <a:lvl7pPr marL="2985470" indent="-229652"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7pPr>
            <a:lvl8pPr marL="3444773" indent="-229652"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8pPr>
            <a:lvl9pPr marL="3904077" indent="-229652" eaLnBrk="0" fontAlgn="base" hangingPunct="0">
              <a:spcBef>
                <a:spcPct val="0"/>
              </a:spcBef>
              <a:spcAft>
                <a:spcPct val="0"/>
              </a:spcAft>
              <a:defRPr>
                <a:solidFill>
                  <a:schemeClr val="tx1"/>
                </a:solidFill>
                <a:latin typeface="Tw Cen MT" panose="020B0602020104020603" pitchFamily="34" charset="77"/>
                <a:ea typeface="MS PGothic" panose="020B0600070205080204" pitchFamily="34" charset="-128"/>
              </a:defRPr>
            </a:lvl9pPr>
          </a:lstStyle>
          <a:p>
            <a:fld id="{1FFF2FE1-3342-6E46-961B-BED13AEFD220}" type="slidenum">
              <a:rPr lang="en-AU" altLang="en-US" smtClean="0">
                <a:latin typeface="Calibri" panose="020F0502020204030204" pitchFamily="34" charset="0"/>
              </a:rPr>
              <a:pPr/>
              <a:t>8</a:t>
            </a:fld>
            <a:endParaRPr lang="en-AU" altLang="en-US">
              <a:latin typeface="Calibri" panose="020F0502020204030204" pitchFamily="34" charset="0"/>
            </a:endParaRPr>
          </a:p>
        </p:txBody>
      </p:sp>
    </p:spTree>
    <p:extLst>
      <p:ext uri="{BB962C8B-B14F-4D97-AF65-F5344CB8AC3E}">
        <p14:creationId xmlns:p14="http://schemas.microsoft.com/office/powerpoint/2010/main" val="3755190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What all this research amounts to is that  VT is an occupational hazard for judicial officers – especially those working with cases tragedy, violence, neglect</a:t>
            </a:r>
          </a:p>
          <a:p>
            <a:endParaRPr lang="en-US" dirty="0"/>
          </a:p>
        </p:txBody>
      </p:sp>
      <p:sp>
        <p:nvSpPr>
          <p:cNvPr id="4" name="Slide Number Placeholder 3"/>
          <p:cNvSpPr>
            <a:spLocks noGrp="1"/>
          </p:cNvSpPr>
          <p:nvPr>
            <p:ph type="sldNum" sz="quarter" idx="5"/>
          </p:nvPr>
        </p:nvSpPr>
        <p:spPr/>
        <p:txBody>
          <a:bodyPr/>
          <a:lstStyle/>
          <a:p>
            <a:fld id="{7F73F7D0-1D33-4D49-A428-965843753745}" type="slidenum">
              <a:rPr lang="en-AU" smtClean="0"/>
              <a:t>9</a:t>
            </a:fld>
            <a:endParaRPr lang="en-AU"/>
          </a:p>
        </p:txBody>
      </p:sp>
    </p:spTree>
    <p:extLst>
      <p:ext uri="{BB962C8B-B14F-4D97-AF65-F5344CB8AC3E}">
        <p14:creationId xmlns:p14="http://schemas.microsoft.com/office/powerpoint/2010/main" val="39217592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8E03A01-193C-6248-9E9C-534DD2623ACC}" type="slidenum">
              <a:rPr lang="en-AU" altLang="en-US" smtClean="0"/>
              <a:pPr>
                <a:defRPr/>
              </a:pPr>
              <a:t>10</a:t>
            </a:fld>
            <a:endParaRPr lang="en-AU" altLang="en-US"/>
          </a:p>
        </p:txBody>
      </p:sp>
    </p:spTree>
    <p:extLst>
      <p:ext uri="{BB962C8B-B14F-4D97-AF65-F5344CB8AC3E}">
        <p14:creationId xmlns:p14="http://schemas.microsoft.com/office/powerpoint/2010/main" val="368293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CFC5BF-02C2-94A0-8D38-A94D685636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791AAD-B1AA-C828-BF6E-7150543C4F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C56F6D-8A03-C397-BF93-F206BA47FE26}"/>
              </a:ext>
            </a:extLst>
          </p:cNvPr>
          <p:cNvSpPr>
            <a:spLocks noGrp="1"/>
          </p:cNvSpPr>
          <p:nvPr>
            <p:ph type="body" idx="1"/>
          </p:nvPr>
        </p:nvSpPr>
        <p:spPr/>
        <p:txBody>
          <a:bodyPr/>
          <a:lstStyle/>
          <a:p>
            <a:pPr>
              <a:spcBef>
                <a:spcPts val="1000"/>
              </a:spcBef>
            </a:pPr>
            <a:r>
              <a:rPr lang="en-AU" b="0" dirty="0">
                <a:latin typeface="+mn-lt"/>
              </a:rPr>
              <a:t>Stress can show up in each of these domains, and there are a large number of strategies and approaches within each of these domains that support wellbeing. When we have more time with individuals and workplaces, we have deep conversations about all six areas of </a:t>
            </a:r>
            <a:r>
              <a:rPr lang="en-AU" b="0" dirty="0" err="1">
                <a:latin typeface="+mn-lt"/>
              </a:rPr>
              <a:t>wellbeiing</a:t>
            </a:r>
            <a:endParaRPr lang="en-AU" b="0" dirty="0">
              <a:latin typeface="+mn-lt"/>
            </a:endParaRPr>
          </a:p>
          <a:p>
            <a:pPr>
              <a:spcBef>
                <a:spcPts val="1000"/>
              </a:spcBef>
            </a:pPr>
            <a:endParaRPr lang="en-AU" b="0" dirty="0">
              <a:latin typeface="+mn-lt"/>
            </a:endParaRPr>
          </a:p>
          <a:p>
            <a:pPr marL="628650" lvl="1" indent="-171450">
              <a:buFont typeface="Arial" panose="020B0604020202020204" pitchFamily="34" charset="0"/>
              <a:buChar char="•"/>
            </a:pPr>
            <a:endParaRPr lang="en-AU" dirty="0"/>
          </a:p>
          <a:p>
            <a:pPr marL="0" indent="0">
              <a:buFont typeface="Arial" panose="020B0604020202020204" pitchFamily="34" charset="0"/>
              <a:buNone/>
            </a:pPr>
            <a:endParaRPr lang="en-AU" dirty="0"/>
          </a:p>
        </p:txBody>
      </p:sp>
      <p:sp>
        <p:nvSpPr>
          <p:cNvPr id="4" name="Slide Number Placeholder 3">
            <a:extLst>
              <a:ext uri="{FF2B5EF4-FFF2-40B4-BE49-F238E27FC236}">
                <a16:creationId xmlns:a16="http://schemas.microsoft.com/office/drawing/2014/main" id="{43F4FE46-BB2F-EFE4-45E9-BB4EE9E14B43}"/>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8E03A01-193C-6248-9E9C-534DD2623ACC}" type="slidenum">
              <a:rPr kumimoji="0" lang="en-AU" altLang="en-US" sz="13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AU" altLang="en-US" sz="13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28253457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A52601-1C7B-BB79-6EEF-10F68B0A59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8D22C5-C410-73B7-B1FC-4F2C714060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2BA6B5-03F1-2797-4438-B58370E3425D}"/>
              </a:ext>
            </a:extLst>
          </p:cNvPr>
          <p:cNvSpPr>
            <a:spLocks noGrp="1"/>
          </p:cNvSpPr>
          <p:nvPr>
            <p:ph type="body" idx="1"/>
          </p:nvPr>
        </p:nvSpPr>
        <p:spPr/>
        <p:txBody>
          <a:bodyPr/>
          <a:lstStyle/>
          <a:p>
            <a:r>
              <a:rPr lang="en-US" dirty="0"/>
              <a:t>I tend to think of emotion regulation as about being aware of how you are feeling, being able to think about the feeling, being able to think about how to respond and responding with choice</a:t>
            </a:r>
          </a:p>
          <a:p>
            <a:endParaRPr lang="en-US" dirty="0"/>
          </a:p>
          <a:p>
            <a:r>
              <a:rPr lang="en-US" dirty="0"/>
              <a:t>Emotional regulation is not about feeling calm all the time</a:t>
            </a:r>
          </a:p>
          <a:p>
            <a:endParaRPr lang="en-US" dirty="0"/>
          </a:p>
          <a:p>
            <a:r>
              <a:rPr lang="en-US" dirty="0"/>
              <a:t>It is normal to experience negative feelings at home and at work</a:t>
            </a:r>
          </a:p>
          <a:p>
            <a:endParaRPr lang="en-US" dirty="0"/>
          </a:p>
          <a:p>
            <a:r>
              <a:rPr lang="en-US" dirty="0"/>
              <a:t>It is more about managing emotions in a healthy way</a:t>
            </a:r>
          </a:p>
        </p:txBody>
      </p:sp>
      <p:sp>
        <p:nvSpPr>
          <p:cNvPr id="4" name="Slide Number Placeholder 3">
            <a:extLst>
              <a:ext uri="{FF2B5EF4-FFF2-40B4-BE49-F238E27FC236}">
                <a16:creationId xmlns:a16="http://schemas.microsoft.com/office/drawing/2014/main" id="{AF612E9D-3160-F617-3BD7-D4E4B5E88BC6}"/>
              </a:ext>
            </a:extLst>
          </p:cNvPr>
          <p:cNvSpPr>
            <a:spLocks noGrp="1"/>
          </p:cNvSpPr>
          <p:nvPr>
            <p:ph type="sldNum" sz="quarter" idx="5"/>
          </p:nvPr>
        </p:nvSpPr>
        <p:spPr/>
        <p:txBody>
          <a:bodyPr/>
          <a:lstStyle/>
          <a:p>
            <a:pPr>
              <a:defRPr/>
            </a:pPr>
            <a:fld id="{08E03A01-193C-6248-9E9C-534DD2623ACC}" type="slidenum">
              <a:rPr lang="en-AU" altLang="en-US" smtClean="0"/>
              <a:pPr>
                <a:defRPr/>
              </a:pPr>
              <a:t>12</a:t>
            </a:fld>
            <a:endParaRPr lang="en-AU" altLang="en-US"/>
          </a:p>
        </p:txBody>
      </p:sp>
    </p:spTree>
    <p:extLst>
      <p:ext uri="{BB962C8B-B14F-4D97-AF65-F5344CB8AC3E}">
        <p14:creationId xmlns:p14="http://schemas.microsoft.com/office/powerpoint/2010/main" val="17039019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F2CFA08-6035-C51F-5151-0F51CE867504}"/>
              </a:ext>
            </a:extLst>
          </p:cNvPr>
          <p:cNvPicPr>
            <a:picLocks noChangeAspect="1"/>
          </p:cNvPicPr>
          <p:nvPr userDrawn="1"/>
        </p:nvPicPr>
        <p:blipFill>
          <a:blip r:embed="rId2">
            <a:alphaModFix amt="5000"/>
            <a:extLst>
              <a:ext uri="{28A0092B-C50C-407E-A947-70E740481C1C}">
                <a14:useLocalDpi xmlns:a14="http://schemas.microsoft.com/office/drawing/2010/main" val="0"/>
              </a:ext>
            </a:extLst>
          </a:blip>
          <a:srcRect/>
          <a:stretch/>
        </p:blipFill>
        <p:spPr>
          <a:xfrm>
            <a:off x="1947851" y="-1910748"/>
            <a:ext cx="8449794" cy="8449794"/>
          </a:xfrm>
          <a:prstGeom prst="rect">
            <a:avLst/>
          </a:prstGeom>
        </p:spPr>
      </p:pic>
      <p:sp>
        <p:nvSpPr>
          <p:cNvPr id="2" name="Title 1"/>
          <p:cNvSpPr>
            <a:spLocks noGrp="1"/>
          </p:cNvSpPr>
          <p:nvPr>
            <p:ph type="ctrTitle"/>
          </p:nvPr>
        </p:nvSpPr>
        <p:spPr>
          <a:xfrm>
            <a:off x="755576" y="1937272"/>
            <a:ext cx="4419600" cy="1200245"/>
          </a:xfrm>
        </p:spPr>
        <p:txBody>
          <a:bodyPr/>
          <a:lstStyle>
            <a:lvl1pPr algn="l">
              <a:defRPr sz="3600" b="1" cap="none" spc="40" baseline="0">
                <a:ln w="13335" cmpd="sng">
                  <a:noFill/>
                  <a:prstDash val="solid"/>
                </a:ln>
                <a:solidFill>
                  <a:schemeClr val="accent6">
                    <a:tint val="1000"/>
                  </a:schemeClr>
                </a:solidFill>
                <a:effectLst/>
                <a:latin typeface="+mn-lt"/>
              </a:defRPr>
            </a:lvl1pPr>
          </a:lstStyle>
          <a:p>
            <a:r>
              <a:rPr lang="en-US" dirty="0"/>
              <a:t>Click to edit Master title style</a:t>
            </a:r>
          </a:p>
        </p:txBody>
      </p:sp>
      <p:sp>
        <p:nvSpPr>
          <p:cNvPr id="3" name="Subtitle 2"/>
          <p:cNvSpPr>
            <a:spLocks noGrp="1"/>
          </p:cNvSpPr>
          <p:nvPr>
            <p:ph type="subTitle" idx="1"/>
          </p:nvPr>
        </p:nvSpPr>
        <p:spPr>
          <a:xfrm>
            <a:off x="755576" y="3139802"/>
            <a:ext cx="4419600" cy="505374"/>
          </a:xfrm>
        </p:spPr>
        <p:txBody>
          <a:bodyPr>
            <a:normAutofit/>
          </a:bodyPr>
          <a:lstStyle>
            <a:lvl1pPr marL="0" indent="0" algn="l">
              <a:buNone/>
              <a:defRPr sz="2400">
                <a:solidFill>
                  <a:srgbClr val="FFFFFF"/>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93" name="Date Placeholder 3">
            <a:extLst>
              <a:ext uri="{FF2B5EF4-FFF2-40B4-BE49-F238E27FC236}">
                <a16:creationId xmlns:a16="http://schemas.microsoft.com/office/drawing/2014/main" id="{8416DFA6-4E3A-0D3A-8AD8-4C310BF6177F}"/>
              </a:ext>
            </a:extLst>
          </p:cNvPr>
          <p:cNvSpPr>
            <a:spLocks noGrp="1"/>
          </p:cNvSpPr>
          <p:nvPr>
            <p:ph type="dt" sz="half" idx="10"/>
          </p:nvPr>
        </p:nvSpPr>
        <p:spPr/>
        <p:txBody>
          <a:bodyPr/>
          <a:lstStyle>
            <a:lvl1pPr>
              <a:defRPr/>
            </a:lvl1pPr>
          </a:lstStyle>
          <a:p>
            <a:pPr>
              <a:defRPr/>
            </a:pPr>
            <a:fld id="{A79BC934-E9D8-6C4E-B885-137DAAA60BA7}" type="datetime1">
              <a:rPr lang="en-US" altLang="en-US"/>
              <a:pPr>
                <a:defRPr/>
              </a:pPr>
              <a:t>6/23/2025</a:t>
            </a:fld>
            <a:endParaRPr lang="en-US" altLang="en-US"/>
          </a:p>
        </p:txBody>
      </p:sp>
      <p:sp>
        <p:nvSpPr>
          <p:cNvPr id="94" name="Footer Placeholder 4">
            <a:extLst>
              <a:ext uri="{FF2B5EF4-FFF2-40B4-BE49-F238E27FC236}">
                <a16:creationId xmlns:a16="http://schemas.microsoft.com/office/drawing/2014/main" id="{13F77900-D01C-320B-A22B-AD084349A8E2}"/>
              </a:ext>
            </a:extLst>
          </p:cNvPr>
          <p:cNvSpPr>
            <a:spLocks noGrp="1"/>
          </p:cNvSpPr>
          <p:nvPr>
            <p:ph type="ftr" sz="quarter" idx="11"/>
          </p:nvPr>
        </p:nvSpPr>
        <p:spPr/>
        <p:txBody>
          <a:bodyPr/>
          <a:lstStyle>
            <a:lvl1pPr>
              <a:defRPr/>
            </a:lvl1pPr>
          </a:lstStyle>
          <a:p>
            <a:pPr>
              <a:defRPr/>
            </a:pPr>
            <a:endParaRPr lang="en-US" altLang="en-US"/>
          </a:p>
        </p:txBody>
      </p:sp>
      <p:sp>
        <p:nvSpPr>
          <p:cNvPr id="95" name="Slide Number Placeholder 5">
            <a:extLst>
              <a:ext uri="{FF2B5EF4-FFF2-40B4-BE49-F238E27FC236}">
                <a16:creationId xmlns:a16="http://schemas.microsoft.com/office/drawing/2014/main" id="{E603166C-EE1A-8E7B-DC5C-6D961AB880CB}"/>
              </a:ext>
            </a:extLst>
          </p:cNvPr>
          <p:cNvSpPr>
            <a:spLocks noGrp="1"/>
          </p:cNvSpPr>
          <p:nvPr>
            <p:ph type="sldNum" sz="quarter" idx="12"/>
          </p:nvPr>
        </p:nvSpPr>
        <p:spPr/>
        <p:txBody>
          <a:bodyPr/>
          <a:lstStyle>
            <a:lvl1pPr>
              <a:defRPr/>
            </a:lvl1pPr>
          </a:lstStyle>
          <a:p>
            <a:pPr>
              <a:defRPr/>
            </a:pPr>
            <a:fld id="{8722764D-56F6-4D49-BA73-5B198B4566FB}" type="slidenum">
              <a:rPr lang="en-US" altLang="en-US"/>
              <a:pPr>
                <a:defRPr/>
              </a:pPr>
              <a:t>‹#›</a:t>
            </a:fld>
            <a:endParaRPr lang="en-US" altLang="en-US"/>
          </a:p>
        </p:txBody>
      </p:sp>
      <p:sp>
        <p:nvSpPr>
          <p:cNvPr id="8" name="Rectangle 7">
            <a:extLst>
              <a:ext uri="{FF2B5EF4-FFF2-40B4-BE49-F238E27FC236}">
                <a16:creationId xmlns:a16="http://schemas.microsoft.com/office/drawing/2014/main" id="{E89E0EE5-077B-39D0-D609-F79937C8FC47}"/>
              </a:ext>
            </a:extLst>
          </p:cNvPr>
          <p:cNvSpPr/>
          <p:nvPr userDrawn="1"/>
        </p:nvSpPr>
        <p:spPr>
          <a:xfrm>
            <a:off x="0" y="627535"/>
            <a:ext cx="9144000" cy="103934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S"/>
          </a:p>
        </p:txBody>
      </p:sp>
      <p:pic>
        <p:nvPicPr>
          <p:cNvPr id="7" name="Picture 6">
            <a:extLst>
              <a:ext uri="{FF2B5EF4-FFF2-40B4-BE49-F238E27FC236}">
                <a16:creationId xmlns:a16="http://schemas.microsoft.com/office/drawing/2014/main" id="{6E8C1D0A-E47F-033B-7F16-BBA37890C1B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39555" y="458943"/>
            <a:ext cx="4873205" cy="1378694"/>
          </a:xfrm>
          <a:prstGeom prst="rect">
            <a:avLst/>
          </a:prstGeom>
        </p:spPr>
      </p:pic>
      <p:sp>
        <p:nvSpPr>
          <p:cNvPr id="9" name="Subtitle 2">
            <a:extLst>
              <a:ext uri="{FF2B5EF4-FFF2-40B4-BE49-F238E27FC236}">
                <a16:creationId xmlns:a16="http://schemas.microsoft.com/office/drawing/2014/main" id="{173B03C8-703E-B39E-F699-1C1B907DE392}"/>
              </a:ext>
            </a:extLst>
          </p:cNvPr>
          <p:cNvSpPr txBox="1">
            <a:spLocks/>
          </p:cNvSpPr>
          <p:nvPr userDrawn="1"/>
        </p:nvSpPr>
        <p:spPr bwMode="auto">
          <a:xfrm>
            <a:off x="755576" y="3859882"/>
            <a:ext cx="44196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0" indent="0" algn="l" rtl="0" eaLnBrk="0" fontAlgn="base" hangingPunct="0">
              <a:spcBef>
                <a:spcPct val="20000"/>
              </a:spcBef>
              <a:spcAft>
                <a:spcPct val="0"/>
              </a:spcAft>
              <a:buClr>
                <a:srgbClr val="ACC2C9"/>
              </a:buClr>
              <a:buFont typeface="Arial" panose="020B0604020202020204" pitchFamily="34" charset="0"/>
              <a:buNone/>
              <a:defRPr sz="2200" kern="1200">
                <a:solidFill>
                  <a:srgbClr val="FFFFFF"/>
                </a:solidFill>
                <a:latin typeface="+mn-lt"/>
                <a:ea typeface="MS PGothic" panose="020B0600070205080204" pitchFamily="34" charset="-128"/>
                <a:cs typeface="MS PGothic" charset="0"/>
              </a:defRPr>
            </a:lvl1pPr>
            <a:lvl2pPr marL="457200" indent="0" algn="ctr" rtl="0" eaLnBrk="0" fontAlgn="base" hangingPunct="0">
              <a:spcBef>
                <a:spcPct val="20000"/>
              </a:spcBef>
              <a:spcAft>
                <a:spcPct val="0"/>
              </a:spcAft>
              <a:buClr>
                <a:srgbClr val="ACC2C9"/>
              </a:buClr>
              <a:buFont typeface="Arial" panose="020B0604020202020204" pitchFamily="34" charset="0"/>
              <a:buNone/>
              <a:defRPr sz="2000" kern="1200">
                <a:solidFill>
                  <a:schemeClr val="tx1">
                    <a:tint val="75000"/>
                  </a:schemeClr>
                </a:solidFill>
                <a:latin typeface="+mn-lt"/>
                <a:ea typeface="MS PGothic" panose="020B0600070205080204" pitchFamily="34" charset="-128"/>
                <a:cs typeface="MS PGothic" charset="0"/>
              </a:defRPr>
            </a:lvl2pPr>
            <a:lvl3pPr marL="914400" indent="0" algn="ctr" rtl="0" eaLnBrk="0" fontAlgn="base" hangingPunct="0">
              <a:spcBef>
                <a:spcPct val="20000"/>
              </a:spcBef>
              <a:spcAft>
                <a:spcPct val="0"/>
              </a:spcAft>
              <a:buClr>
                <a:schemeClr val="accent2"/>
              </a:buClr>
              <a:buFont typeface="Arial" panose="020B0604020202020204" pitchFamily="34" charset="0"/>
              <a:buNone/>
              <a:defRPr sz="2000" kern="1200">
                <a:solidFill>
                  <a:schemeClr val="tx1">
                    <a:tint val="75000"/>
                  </a:schemeClr>
                </a:solidFill>
                <a:latin typeface="+mn-lt"/>
                <a:ea typeface="MS PGothic" panose="020B0600070205080204" pitchFamily="34" charset="-128"/>
                <a:cs typeface="MS PGothic" charset="0"/>
              </a:defRPr>
            </a:lvl3pPr>
            <a:lvl4pPr marL="1371600" indent="0" algn="ctr" rtl="0" eaLnBrk="0" fontAlgn="base" hangingPunct="0">
              <a:spcBef>
                <a:spcPct val="20000"/>
              </a:spcBef>
              <a:spcAft>
                <a:spcPct val="0"/>
              </a:spcAft>
              <a:buClr>
                <a:srgbClr val="99987F"/>
              </a:buClr>
              <a:buFont typeface="Arial" panose="020B0604020202020204" pitchFamily="34" charset="0"/>
              <a:buNone/>
              <a:defRPr kern="1200">
                <a:solidFill>
                  <a:schemeClr val="tx1">
                    <a:tint val="75000"/>
                  </a:schemeClr>
                </a:solidFill>
                <a:latin typeface="+mn-lt"/>
                <a:ea typeface="MS PGothic" panose="020B0600070205080204" pitchFamily="34" charset="-128"/>
                <a:cs typeface="MS PGothic" charset="0"/>
              </a:defRPr>
            </a:lvl4pPr>
            <a:lvl5pPr marL="1828800" indent="0" algn="ctr" rtl="0" eaLnBrk="0" fontAlgn="base" hangingPunct="0">
              <a:spcBef>
                <a:spcPct val="20000"/>
              </a:spcBef>
              <a:spcAft>
                <a:spcPct val="0"/>
              </a:spcAft>
              <a:buClr>
                <a:srgbClr val="90AC97"/>
              </a:buClr>
              <a:buFont typeface="Arial" panose="020B0604020202020204" pitchFamily="34" charset="0"/>
              <a:buNone/>
              <a:defRPr sz="1600" kern="1200">
                <a:solidFill>
                  <a:schemeClr val="tx1">
                    <a:tint val="75000"/>
                  </a:schemeClr>
                </a:solidFill>
                <a:latin typeface="+mn-lt"/>
                <a:ea typeface="MS PGothic" panose="020B0600070205080204" pitchFamily="34" charset="-128"/>
                <a:cs typeface="MS PGothic" charset="0"/>
              </a:defRPr>
            </a:lvl5pPr>
            <a:lvl6pPr marL="2286000" indent="0" algn="ctr" defTabSz="914400" rtl="0" eaLnBrk="1" latinLnBrk="0" hangingPunct="1">
              <a:spcBef>
                <a:spcPct val="20000"/>
              </a:spcBef>
              <a:buClr>
                <a:schemeClr val="accent5"/>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6"/>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6"/>
              </a:buClr>
              <a:buFont typeface="Arial" pitchFamily="34" charset="0"/>
              <a:buNone/>
              <a:defRPr sz="1600" kern="1200">
                <a:solidFill>
                  <a:schemeClr val="tx1">
                    <a:tint val="75000"/>
                  </a:schemeClr>
                </a:solidFill>
                <a:latin typeface="+mn-lt"/>
                <a:ea typeface="+mn-ea"/>
                <a:cs typeface="+mn-cs"/>
              </a:defRPr>
            </a:lvl9pPr>
          </a:lstStyle>
          <a:p>
            <a:r>
              <a:rPr lang="en-US" sz="1800" dirty="0"/>
              <a:t>Click to edit Master subtitle style</a:t>
            </a:r>
          </a:p>
        </p:txBody>
      </p:sp>
      <p:pic>
        <p:nvPicPr>
          <p:cNvPr id="10" name="Picture 9">
            <a:extLst>
              <a:ext uri="{FF2B5EF4-FFF2-40B4-BE49-F238E27FC236}">
                <a16:creationId xmlns:a16="http://schemas.microsoft.com/office/drawing/2014/main" id="{E5F4695A-53C7-BF43-C695-9FE07112105D}"/>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7069284" y="4645902"/>
            <a:ext cx="1590208" cy="449891"/>
          </a:xfrm>
          <a:prstGeom prst="rect">
            <a:avLst/>
          </a:prstGeom>
        </p:spPr>
      </p:pic>
    </p:spTree>
    <p:extLst>
      <p:ext uri="{BB962C8B-B14F-4D97-AF65-F5344CB8AC3E}">
        <p14:creationId xmlns:p14="http://schemas.microsoft.com/office/powerpoint/2010/main" val="231339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4_Section Header">
    <p:bg>
      <p:bgPr>
        <a:solidFill>
          <a:schemeClr val="accent3">
            <a:lumMod val="50000"/>
          </a:schemeClr>
        </a:solidFill>
        <a:effectLst/>
      </p:bgPr>
    </p:bg>
    <p:spTree>
      <p:nvGrpSpPr>
        <p:cNvPr id="1" name=""/>
        <p:cNvGrpSpPr/>
        <p:nvPr/>
      </p:nvGrpSpPr>
      <p:grpSpPr>
        <a:xfrm>
          <a:off x="0" y="0"/>
          <a:ext cx="0" cy="0"/>
          <a:chOff x="0" y="0"/>
          <a:chExt cx="0" cy="0"/>
        </a:xfrm>
      </p:grpSpPr>
      <p:sp>
        <p:nvSpPr>
          <p:cNvPr id="90" name="Date Placeholder 1">
            <a:extLst>
              <a:ext uri="{FF2B5EF4-FFF2-40B4-BE49-F238E27FC236}">
                <a16:creationId xmlns:a16="http://schemas.microsoft.com/office/drawing/2014/main" id="{A483D710-8B54-8A28-5F3E-6741A3DDC77D}"/>
              </a:ext>
            </a:extLst>
          </p:cNvPr>
          <p:cNvSpPr>
            <a:spLocks noGrp="1"/>
          </p:cNvSpPr>
          <p:nvPr>
            <p:ph type="dt" sz="half" idx="10"/>
          </p:nvPr>
        </p:nvSpPr>
        <p:spPr/>
        <p:txBody>
          <a:bodyPr/>
          <a:lstStyle>
            <a:lvl1pPr>
              <a:defRPr/>
            </a:lvl1pPr>
          </a:lstStyle>
          <a:p>
            <a:pPr>
              <a:defRPr/>
            </a:pPr>
            <a:fld id="{C4F929D0-0183-B64F-89F1-3D09DFAF40FA}" type="datetime1">
              <a:rPr lang="en-US" altLang="en-US"/>
              <a:pPr>
                <a:defRPr/>
              </a:pPr>
              <a:t>6/23/2025</a:t>
            </a:fld>
            <a:endParaRPr lang="en-US" altLang="en-US" dirty="0"/>
          </a:p>
        </p:txBody>
      </p:sp>
      <p:sp>
        <p:nvSpPr>
          <p:cNvPr id="91" name="Footer Placeholder 90">
            <a:extLst>
              <a:ext uri="{FF2B5EF4-FFF2-40B4-BE49-F238E27FC236}">
                <a16:creationId xmlns:a16="http://schemas.microsoft.com/office/drawing/2014/main" id="{0C487756-B758-3A44-0C97-4892E1BD0FED}"/>
              </a:ext>
            </a:extLst>
          </p:cNvPr>
          <p:cNvSpPr>
            <a:spLocks noGrp="1"/>
          </p:cNvSpPr>
          <p:nvPr>
            <p:ph type="ftr" sz="quarter" idx="11"/>
          </p:nvPr>
        </p:nvSpPr>
        <p:spPr/>
        <p:txBody>
          <a:bodyPr/>
          <a:lstStyle>
            <a:lvl1pPr>
              <a:defRPr/>
            </a:lvl1pPr>
          </a:lstStyle>
          <a:p>
            <a:pPr>
              <a:defRPr/>
            </a:pPr>
            <a:endParaRPr lang="en-US" altLang="en-US" dirty="0"/>
          </a:p>
        </p:txBody>
      </p:sp>
      <p:sp>
        <p:nvSpPr>
          <p:cNvPr id="92" name="Slide Number Placeholder 91">
            <a:extLst>
              <a:ext uri="{FF2B5EF4-FFF2-40B4-BE49-F238E27FC236}">
                <a16:creationId xmlns:a16="http://schemas.microsoft.com/office/drawing/2014/main" id="{9CAA0EAD-15B8-1277-4EEE-4C88586B19B1}"/>
              </a:ext>
            </a:extLst>
          </p:cNvPr>
          <p:cNvSpPr>
            <a:spLocks noGrp="1"/>
          </p:cNvSpPr>
          <p:nvPr>
            <p:ph type="sldNum" sz="quarter" idx="12"/>
          </p:nvPr>
        </p:nvSpPr>
        <p:spPr/>
        <p:txBody>
          <a:bodyPr/>
          <a:lstStyle>
            <a:lvl1pPr>
              <a:defRPr/>
            </a:lvl1pPr>
          </a:lstStyle>
          <a:p>
            <a:pPr>
              <a:defRPr/>
            </a:pPr>
            <a:fld id="{7844CA63-1743-4A47-816A-20A99124D411}" type="slidenum">
              <a:rPr lang="en-US" altLang="en-US"/>
              <a:pPr>
                <a:defRPr/>
              </a:pPr>
              <a:t>‹#›</a:t>
            </a:fld>
            <a:endParaRPr lang="en-US" altLang="en-US" dirty="0"/>
          </a:p>
        </p:txBody>
      </p:sp>
      <p:sp>
        <p:nvSpPr>
          <p:cNvPr id="6" name="Title 1">
            <a:extLst>
              <a:ext uri="{FF2B5EF4-FFF2-40B4-BE49-F238E27FC236}">
                <a16:creationId xmlns:a16="http://schemas.microsoft.com/office/drawing/2014/main" id="{94CFBA2C-CE00-AD47-E84F-250BC888180D}"/>
              </a:ext>
            </a:extLst>
          </p:cNvPr>
          <p:cNvSpPr>
            <a:spLocks noGrp="1"/>
          </p:cNvSpPr>
          <p:nvPr>
            <p:ph type="title"/>
          </p:nvPr>
        </p:nvSpPr>
        <p:spPr>
          <a:xfrm>
            <a:off x="1865052" y="1543051"/>
            <a:ext cx="5443254" cy="936729"/>
          </a:xfrm>
        </p:spPr>
        <p:txBody>
          <a:bodyPr/>
          <a:lstStyle>
            <a:lvl1pPr algn="l" defTabSz="914377" rtl="0" eaLnBrk="1" latinLnBrk="0" hangingPunct="1">
              <a:spcBef>
                <a:spcPct val="0"/>
              </a:spcBef>
              <a:buNone/>
              <a:tabLst>
                <a:tab pos="3830543" algn="l"/>
              </a:tabLst>
              <a:defRPr lang="en-US" sz="2600" b="1" kern="1200" cap="none" spc="20" baseline="0" dirty="0">
                <a:ln w="12700" cmpd="sng">
                  <a:no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dirty="0"/>
              <a:t>Click to edit Master title style</a:t>
            </a:r>
          </a:p>
        </p:txBody>
      </p:sp>
      <p:sp>
        <p:nvSpPr>
          <p:cNvPr id="7" name="Text Placeholder 3">
            <a:extLst>
              <a:ext uri="{FF2B5EF4-FFF2-40B4-BE49-F238E27FC236}">
                <a16:creationId xmlns:a16="http://schemas.microsoft.com/office/drawing/2014/main" id="{07B2E061-D152-3D75-403B-6E0EEE9C8F03}"/>
              </a:ext>
            </a:extLst>
          </p:cNvPr>
          <p:cNvSpPr>
            <a:spLocks noGrp="1"/>
          </p:cNvSpPr>
          <p:nvPr>
            <p:ph type="body" sz="half" idx="2"/>
          </p:nvPr>
        </p:nvSpPr>
        <p:spPr>
          <a:xfrm>
            <a:off x="1865055" y="2571751"/>
            <a:ext cx="5443251" cy="936729"/>
          </a:xfrm>
        </p:spPr>
        <p:txBody>
          <a:bodyPr>
            <a:normAutofit/>
          </a:bodyPr>
          <a:lstStyle>
            <a:lvl1pPr marL="0" indent="0">
              <a:buNone/>
              <a:defRPr sz="1800">
                <a:solidFill>
                  <a:srgbClr val="FFFFFF"/>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pic>
        <p:nvPicPr>
          <p:cNvPr id="8" name="Picture 7">
            <a:extLst>
              <a:ext uri="{FF2B5EF4-FFF2-40B4-BE49-F238E27FC236}">
                <a16:creationId xmlns:a16="http://schemas.microsoft.com/office/drawing/2014/main" id="{10BA7D1B-C3F4-B09C-66C9-69431C2F6B2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67544" y="2266170"/>
            <a:ext cx="611160" cy="611160"/>
          </a:xfrm>
          <a:prstGeom prst="rect">
            <a:avLst/>
          </a:prstGeom>
        </p:spPr>
      </p:pic>
      <p:pic>
        <p:nvPicPr>
          <p:cNvPr id="9" name="Picture 8">
            <a:extLst>
              <a:ext uri="{FF2B5EF4-FFF2-40B4-BE49-F238E27FC236}">
                <a16:creationId xmlns:a16="http://schemas.microsoft.com/office/drawing/2014/main" id="{8CC4BD8C-0FDE-7B49-A08E-A6D59A59A2B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7069284" y="4645902"/>
            <a:ext cx="1590208" cy="449891"/>
          </a:xfrm>
          <a:prstGeom prst="rect">
            <a:avLst/>
          </a:prstGeom>
        </p:spPr>
      </p:pic>
    </p:spTree>
    <p:extLst>
      <p:ext uri="{BB962C8B-B14F-4D97-AF65-F5344CB8AC3E}">
        <p14:creationId xmlns:p14="http://schemas.microsoft.com/office/powerpoint/2010/main" val="760065757"/>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Blank">
    <p:bg>
      <p:bgPr>
        <a:solidFill>
          <a:schemeClr val="accent4"/>
        </a:solidFill>
        <a:effectLst/>
      </p:bgPr>
    </p:bg>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DDF0168-4261-47B3-706D-9917EAB3B673}"/>
              </a:ext>
            </a:extLst>
          </p:cNvPr>
          <p:cNvSpPr>
            <a:spLocks noGrp="1"/>
          </p:cNvSpPr>
          <p:nvPr>
            <p:ph type="dt" sz="half" idx="10"/>
          </p:nvPr>
        </p:nvSpPr>
        <p:spPr/>
        <p:txBody>
          <a:bodyPr/>
          <a:lstStyle>
            <a:lvl1pPr>
              <a:defRPr/>
            </a:lvl1pPr>
          </a:lstStyle>
          <a:p>
            <a:pPr>
              <a:defRPr/>
            </a:pPr>
            <a:fld id="{64EB4815-EC27-374F-8334-8D9F4B661E40}" type="datetime1">
              <a:rPr lang="en-US" altLang="en-US"/>
              <a:pPr>
                <a:defRPr/>
              </a:pPr>
              <a:t>6/23/2025</a:t>
            </a:fld>
            <a:endParaRPr lang="en-US" altLang="en-US" dirty="0"/>
          </a:p>
        </p:txBody>
      </p:sp>
      <p:sp>
        <p:nvSpPr>
          <p:cNvPr id="3" name="Footer Placeholder 4">
            <a:extLst>
              <a:ext uri="{FF2B5EF4-FFF2-40B4-BE49-F238E27FC236}">
                <a16:creationId xmlns:a16="http://schemas.microsoft.com/office/drawing/2014/main" id="{FDF4B151-1922-4E18-8325-1F9B84FA2DB1}"/>
              </a:ext>
            </a:extLst>
          </p:cNvPr>
          <p:cNvSpPr>
            <a:spLocks noGrp="1"/>
          </p:cNvSpPr>
          <p:nvPr>
            <p:ph type="ftr" sz="quarter" idx="11"/>
          </p:nvPr>
        </p:nvSpPr>
        <p:spPr/>
        <p:txBody>
          <a:bodyPr/>
          <a:lstStyle>
            <a:lvl1pPr>
              <a:defRPr/>
            </a:lvl1pPr>
          </a:lstStyle>
          <a:p>
            <a:pPr>
              <a:defRPr/>
            </a:pPr>
            <a:endParaRPr lang="en-US" altLang="en-US"/>
          </a:p>
        </p:txBody>
      </p:sp>
      <p:sp>
        <p:nvSpPr>
          <p:cNvPr id="4" name="Slide Number Placeholder 5">
            <a:extLst>
              <a:ext uri="{FF2B5EF4-FFF2-40B4-BE49-F238E27FC236}">
                <a16:creationId xmlns:a16="http://schemas.microsoft.com/office/drawing/2014/main" id="{2C131E53-5766-B224-6E8A-4247E5C2B76D}"/>
              </a:ext>
            </a:extLst>
          </p:cNvPr>
          <p:cNvSpPr>
            <a:spLocks noGrp="1"/>
          </p:cNvSpPr>
          <p:nvPr>
            <p:ph type="sldNum" sz="quarter" idx="12"/>
          </p:nvPr>
        </p:nvSpPr>
        <p:spPr>
          <a:xfrm>
            <a:off x="6553207" y="4733925"/>
            <a:ext cx="442392" cy="273844"/>
          </a:xfrm>
        </p:spPr>
        <p:txBody>
          <a:bodyPr/>
          <a:lstStyle>
            <a:lvl1pPr>
              <a:defRPr/>
            </a:lvl1pPr>
          </a:lstStyle>
          <a:p>
            <a:pPr>
              <a:defRPr/>
            </a:pPr>
            <a:fld id="{B9F87CB4-1940-3140-BF34-DD965CFC89AF}" type="slidenum">
              <a:rPr lang="en-US" altLang="en-US"/>
              <a:pPr>
                <a:defRPr/>
              </a:pPr>
              <a:t>‹#›</a:t>
            </a:fld>
            <a:endParaRPr lang="en-US" altLang="en-US"/>
          </a:p>
        </p:txBody>
      </p:sp>
      <p:sp>
        <p:nvSpPr>
          <p:cNvPr id="7" name="Title 1">
            <a:extLst>
              <a:ext uri="{FF2B5EF4-FFF2-40B4-BE49-F238E27FC236}">
                <a16:creationId xmlns:a16="http://schemas.microsoft.com/office/drawing/2014/main" id="{F1A20A75-BE99-4F37-8204-F3B8655CD717}"/>
              </a:ext>
            </a:extLst>
          </p:cNvPr>
          <p:cNvSpPr>
            <a:spLocks noGrp="1"/>
          </p:cNvSpPr>
          <p:nvPr>
            <p:ph type="title"/>
          </p:nvPr>
        </p:nvSpPr>
        <p:spPr>
          <a:xfrm>
            <a:off x="1865052" y="1543051"/>
            <a:ext cx="5443254" cy="936729"/>
          </a:xfrm>
          <a:solidFill>
            <a:schemeClr val="accent4"/>
          </a:solidFill>
          <a:ln>
            <a:noFill/>
          </a:ln>
        </p:spPr>
        <p:txBody>
          <a:bodyPr/>
          <a:lstStyle>
            <a:lvl1pPr algn="l" defTabSz="914377" rtl="0" eaLnBrk="1" latinLnBrk="0" hangingPunct="1">
              <a:spcBef>
                <a:spcPct val="0"/>
              </a:spcBef>
              <a:buNone/>
              <a:tabLst>
                <a:tab pos="3830543" algn="l"/>
              </a:tabLst>
              <a:defRPr lang="en-US" sz="2600" b="1" kern="1200" cap="none" spc="20" baseline="0" dirty="0">
                <a:ln w="12700" cmpd="sng">
                  <a:noFill/>
                  <a:prstDash val="solid"/>
                </a:ln>
                <a:solidFill>
                  <a:schemeClr val="bg2"/>
                </a:solidFill>
                <a:effectLst/>
                <a:latin typeface="+mj-lt"/>
                <a:ea typeface="+mj-ea"/>
                <a:cs typeface="+mj-cs"/>
              </a:defRPr>
            </a:lvl1pPr>
          </a:lstStyle>
          <a:p>
            <a:r>
              <a:rPr lang="en-US" dirty="0"/>
              <a:t>Click to edit Master title style</a:t>
            </a:r>
          </a:p>
        </p:txBody>
      </p:sp>
      <p:sp>
        <p:nvSpPr>
          <p:cNvPr id="8" name="Text Placeholder 3">
            <a:extLst>
              <a:ext uri="{FF2B5EF4-FFF2-40B4-BE49-F238E27FC236}">
                <a16:creationId xmlns:a16="http://schemas.microsoft.com/office/drawing/2014/main" id="{081405E5-48D2-03AE-2C65-164CA652A263}"/>
              </a:ext>
            </a:extLst>
          </p:cNvPr>
          <p:cNvSpPr>
            <a:spLocks noGrp="1"/>
          </p:cNvSpPr>
          <p:nvPr>
            <p:ph type="body" sz="half" idx="2"/>
          </p:nvPr>
        </p:nvSpPr>
        <p:spPr>
          <a:xfrm>
            <a:off x="1865055" y="2571751"/>
            <a:ext cx="5443251" cy="936729"/>
          </a:xfrm>
        </p:spPr>
        <p:txBody>
          <a:bodyPr>
            <a:normAutofit/>
          </a:bodyPr>
          <a:lstStyle>
            <a:lvl1pPr marL="0" indent="0">
              <a:buNone/>
              <a:defRPr sz="1800">
                <a:solidFill>
                  <a:schemeClr val="bg2"/>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 Master text styles</a:t>
            </a:r>
          </a:p>
        </p:txBody>
      </p:sp>
      <p:pic>
        <p:nvPicPr>
          <p:cNvPr id="9" name="Picture 8">
            <a:extLst>
              <a:ext uri="{FF2B5EF4-FFF2-40B4-BE49-F238E27FC236}">
                <a16:creationId xmlns:a16="http://schemas.microsoft.com/office/drawing/2014/main" id="{A03BDE78-01DB-1E81-D10C-89E1A42F617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67544" y="2266170"/>
            <a:ext cx="611160" cy="611160"/>
          </a:xfrm>
          <a:prstGeom prst="rect">
            <a:avLst/>
          </a:prstGeom>
        </p:spPr>
      </p:pic>
    </p:spTree>
    <p:extLst>
      <p:ext uri="{BB962C8B-B14F-4D97-AF65-F5344CB8AC3E}">
        <p14:creationId xmlns:p14="http://schemas.microsoft.com/office/powerpoint/2010/main" val="37362510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chemeClr val="accent1"/>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397179F-F49E-D6B6-B2A2-08BB37D8A6EC}"/>
              </a:ext>
            </a:extLst>
          </p:cNvPr>
          <p:cNvSpPr>
            <a:spLocks noGrp="1"/>
          </p:cNvSpPr>
          <p:nvPr>
            <p:ph type="dt" sz="half" idx="10"/>
          </p:nvPr>
        </p:nvSpPr>
        <p:spPr/>
        <p:txBody>
          <a:bodyPr/>
          <a:lstStyle/>
          <a:p>
            <a:pPr>
              <a:defRPr/>
            </a:pPr>
            <a:fld id="{01325191-2340-8043-BF11-BBD31CBE983C}" type="datetime1">
              <a:rPr lang="en-US" altLang="en-US" smtClean="0"/>
              <a:pPr>
                <a:defRPr/>
              </a:pPr>
              <a:t>6/23/2025</a:t>
            </a:fld>
            <a:endParaRPr lang="en-US" altLang="en-US" dirty="0"/>
          </a:p>
        </p:txBody>
      </p:sp>
      <p:sp>
        <p:nvSpPr>
          <p:cNvPr id="4" name="Footer Placeholder 3">
            <a:extLst>
              <a:ext uri="{FF2B5EF4-FFF2-40B4-BE49-F238E27FC236}">
                <a16:creationId xmlns:a16="http://schemas.microsoft.com/office/drawing/2014/main" id="{C9A30350-6C65-A4FE-8FFE-9791B2435A15}"/>
              </a:ext>
            </a:extLst>
          </p:cNvPr>
          <p:cNvSpPr>
            <a:spLocks noGrp="1"/>
          </p:cNvSpPr>
          <p:nvPr>
            <p:ph type="ftr" sz="quarter" idx="11"/>
          </p:nvPr>
        </p:nvSpPr>
        <p:spPr/>
        <p:txBody>
          <a:bodyPr/>
          <a:lstStyle/>
          <a:p>
            <a:pPr>
              <a:defRPr/>
            </a:pPr>
            <a:endParaRPr lang="en-US" altLang="en-US" dirty="0"/>
          </a:p>
        </p:txBody>
      </p:sp>
      <p:sp>
        <p:nvSpPr>
          <p:cNvPr id="5" name="Slide Number Placeholder 4">
            <a:extLst>
              <a:ext uri="{FF2B5EF4-FFF2-40B4-BE49-F238E27FC236}">
                <a16:creationId xmlns:a16="http://schemas.microsoft.com/office/drawing/2014/main" id="{903DE3ED-1A02-C5B7-0D80-EE290B39486A}"/>
              </a:ext>
            </a:extLst>
          </p:cNvPr>
          <p:cNvSpPr>
            <a:spLocks noGrp="1"/>
          </p:cNvSpPr>
          <p:nvPr>
            <p:ph type="sldNum" sz="quarter" idx="12"/>
          </p:nvPr>
        </p:nvSpPr>
        <p:spPr/>
        <p:txBody>
          <a:bodyPr/>
          <a:lstStyle/>
          <a:p>
            <a:pPr>
              <a:defRPr/>
            </a:pPr>
            <a:fld id="{8964C829-E5B6-6249-B541-2428ABEDE8F1}" type="slidenum">
              <a:rPr lang="en-US" altLang="en-US" smtClean="0"/>
              <a:pPr>
                <a:defRPr/>
              </a:pPr>
              <a:t>‹#›</a:t>
            </a:fld>
            <a:endParaRPr lang="en-US" altLang="en-US" dirty="0"/>
          </a:p>
        </p:txBody>
      </p:sp>
      <p:sp>
        <p:nvSpPr>
          <p:cNvPr id="8" name="Title 1">
            <a:extLst>
              <a:ext uri="{FF2B5EF4-FFF2-40B4-BE49-F238E27FC236}">
                <a16:creationId xmlns:a16="http://schemas.microsoft.com/office/drawing/2014/main" id="{C70DF0E9-2863-8FE5-B2D4-EC761CBF9AFC}"/>
              </a:ext>
            </a:extLst>
          </p:cNvPr>
          <p:cNvSpPr txBox="1">
            <a:spLocks/>
          </p:cNvSpPr>
          <p:nvPr userDrawn="1"/>
        </p:nvSpPr>
        <p:spPr>
          <a:xfrm>
            <a:off x="1865052" y="1543051"/>
            <a:ext cx="5443254" cy="936729"/>
          </a:xfrm>
          <a:prstGeom prst="rect">
            <a:avLst/>
          </a:prstGeom>
          <a:noFill/>
          <a:ln>
            <a:noFill/>
          </a:ln>
        </p:spPr>
        <p:txBody>
          <a:bodyPr vert="horz" lIns="91440" tIns="45720" rIns="91440" bIns="45720" rtlCol="0" anchor="b">
            <a:normAutofit/>
          </a:bodyPr>
          <a:lstStyle>
            <a:lvl1pPr algn="l" defTabSz="914400" rtl="0" eaLnBrk="1" fontAlgn="base" latinLnBrk="0" hangingPunct="1">
              <a:spcBef>
                <a:spcPct val="0"/>
              </a:spcBef>
              <a:spcAft>
                <a:spcPct val="0"/>
              </a:spcAft>
              <a:buNone/>
              <a:tabLst>
                <a:tab pos="3830638" algn="l"/>
              </a:tabLst>
              <a:defRPr lang="en-US" sz="2600" b="1" kern="1200" cap="none" spc="20" baseline="0" dirty="0">
                <a:ln w="12700" cmpd="sng">
                  <a:no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vl2pPr algn="l" rtl="0" eaLnBrk="0" fontAlgn="base" hangingPunct="0">
              <a:spcBef>
                <a:spcPct val="0"/>
              </a:spcBef>
              <a:spcAft>
                <a:spcPct val="0"/>
              </a:spcAft>
              <a:tabLst>
                <a:tab pos="3830638" algn="l"/>
              </a:tabLst>
              <a:defRPr sz="3600" b="1">
                <a:solidFill>
                  <a:srgbClr val="FEFEFE"/>
                </a:solidFill>
                <a:latin typeface="Tw Cen MT" panose="020B0602020104020603" pitchFamily="34" charset="0"/>
                <a:ea typeface="MS PGothic" panose="020B0600070205080204" pitchFamily="34" charset="-128"/>
                <a:cs typeface="MS PGothic" charset="0"/>
              </a:defRPr>
            </a:lvl2pPr>
            <a:lvl3pPr algn="l" rtl="0" eaLnBrk="0" fontAlgn="base" hangingPunct="0">
              <a:spcBef>
                <a:spcPct val="0"/>
              </a:spcBef>
              <a:spcAft>
                <a:spcPct val="0"/>
              </a:spcAft>
              <a:tabLst>
                <a:tab pos="3830638" algn="l"/>
              </a:tabLst>
              <a:defRPr sz="3600" b="1">
                <a:solidFill>
                  <a:srgbClr val="FEFEFE"/>
                </a:solidFill>
                <a:latin typeface="Tw Cen MT" panose="020B0602020104020603" pitchFamily="34" charset="0"/>
                <a:ea typeface="MS PGothic" panose="020B0600070205080204" pitchFamily="34" charset="-128"/>
                <a:cs typeface="MS PGothic" charset="0"/>
              </a:defRPr>
            </a:lvl3pPr>
            <a:lvl4pPr algn="l" rtl="0" eaLnBrk="0" fontAlgn="base" hangingPunct="0">
              <a:spcBef>
                <a:spcPct val="0"/>
              </a:spcBef>
              <a:spcAft>
                <a:spcPct val="0"/>
              </a:spcAft>
              <a:tabLst>
                <a:tab pos="3830638" algn="l"/>
              </a:tabLst>
              <a:defRPr sz="3600" b="1">
                <a:solidFill>
                  <a:srgbClr val="FEFEFE"/>
                </a:solidFill>
                <a:latin typeface="Tw Cen MT" panose="020B0602020104020603" pitchFamily="34" charset="0"/>
                <a:ea typeface="MS PGothic" panose="020B0600070205080204" pitchFamily="34" charset="-128"/>
                <a:cs typeface="MS PGothic" charset="0"/>
              </a:defRPr>
            </a:lvl4pPr>
            <a:lvl5pPr algn="l" rtl="0" eaLnBrk="0" fontAlgn="base" hangingPunct="0">
              <a:spcBef>
                <a:spcPct val="0"/>
              </a:spcBef>
              <a:spcAft>
                <a:spcPct val="0"/>
              </a:spcAft>
              <a:tabLst>
                <a:tab pos="3830638" algn="l"/>
              </a:tabLst>
              <a:defRPr sz="3600" b="1">
                <a:solidFill>
                  <a:srgbClr val="FEFEFE"/>
                </a:solidFill>
                <a:latin typeface="Tw Cen MT" panose="020B0602020104020603" pitchFamily="34" charset="0"/>
                <a:ea typeface="MS PGothic" panose="020B0600070205080204" pitchFamily="34" charset="-128"/>
                <a:cs typeface="MS PGothic" charset="0"/>
              </a:defRPr>
            </a:lvl5pPr>
            <a:lvl6pPr marL="457200" algn="l" rtl="0" fontAlgn="base">
              <a:spcBef>
                <a:spcPct val="0"/>
              </a:spcBef>
              <a:spcAft>
                <a:spcPct val="0"/>
              </a:spcAft>
              <a:tabLst>
                <a:tab pos="3830638" algn="l"/>
              </a:tabLst>
              <a:defRPr sz="3600" b="1">
                <a:solidFill>
                  <a:srgbClr val="FEFEFE"/>
                </a:solidFill>
                <a:latin typeface="Tw Cen MT" panose="020B0602020104020603" pitchFamily="34" charset="0"/>
              </a:defRPr>
            </a:lvl6pPr>
            <a:lvl7pPr marL="914400" algn="l" rtl="0" fontAlgn="base">
              <a:spcBef>
                <a:spcPct val="0"/>
              </a:spcBef>
              <a:spcAft>
                <a:spcPct val="0"/>
              </a:spcAft>
              <a:tabLst>
                <a:tab pos="3830638" algn="l"/>
              </a:tabLst>
              <a:defRPr sz="3600" b="1">
                <a:solidFill>
                  <a:srgbClr val="FEFEFE"/>
                </a:solidFill>
                <a:latin typeface="Tw Cen MT" panose="020B0602020104020603" pitchFamily="34" charset="0"/>
              </a:defRPr>
            </a:lvl7pPr>
            <a:lvl8pPr marL="1371600" algn="l" rtl="0" fontAlgn="base">
              <a:spcBef>
                <a:spcPct val="0"/>
              </a:spcBef>
              <a:spcAft>
                <a:spcPct val="0"/>
              </a:spcAft>
              <a:tabLst>
                <a:tab pos="3830638" algn="l"/>
              </a:tabLst>
              <a:defRPr sz="3600" b="1">
                <a:solidFill>
                  <a:srgbClr val="FEFEFE"/>
                </a:solidFill>
                <a:latin typeface="Tw Cen MT" panose="020B0602020104020603" pitchFamily="34" charset="0"/>
              </a:defRPr>
            </a:lvl8pPr>
            <a:lvl9pPr marL="1828800" algn="l" rtl="0" fontAlgn="base">
              <a:spcBef>
                <a:spcPct val="0"/>
              </a:spcBef>
              <a:spcAft>
                <a:spcPct val="0"/>
              </a:spcAft>
              <a:tabLst>
                <a:tab pos="3830638" algn="l"/>
              </a:tabLst>
              <a:defRPr sz="3600" b="1">
                <a:solidFill>
                  <a:srgbClr val="FEFEFE"/>
                </a:solidFill>
                <a:latin typeface="Tw Cen MT" panose="020B0602020104020603" pitchFamily="34" charset="0"/>
              </a:defRPr>
            </a:lvl9pPr>
          </a:lstStyle>
          <a:p>
            <a:r>
              <a:rPr lang="en-GB" sz="2600"/>
              <a:t>Click to edit Master title style</a:t>
            </a:r>
          </a:p>
        </p:txBody>
      </p:sp>
      <p:sp>
        <p:nvSpPr>
          <p:cNvPr id="9" name="Text Placeholder 3">
            <a:extLst>
              <a:ext uri="{FF2B5EF4-FFF2-40B4-BE49-F238E27FC236}">
                <a16:creationId xmlns:a16="http://schemas.microsoft.com/office/drawing/2014/main" id="{4BF1B2C2-2C56-5FC7-DFCC-DCDC98C7999D}"/>
              </a:ext>
            </a:extLst>
          </p:cNvPr>
          <p:cNvSpPr>
            <a:spLocks noGrp="1"/>
          </p:cNvSpPr>
          <p:nvPr>
            <p:ph type="body" sz="half" idx="2"/>
          </p:nvPr>
        </p:nvSpPr>
        <p:spPr>
          <a:xfrm>
            <a:off x="1865055" y="2571751"/>
            <a:ext cx="5443251" cy="936729"/>
          </a:xfrm>
        </p:spPr>
        <p:txBody>
          <a:bodyPr>
            <a:normAutofit/>
          </a:bodyPr>
          <a:lstStyle>
            <a:lvl1pPr marL="0" indent="0">
              <a:buNone/>
              <a:defRPr sz="1800">
                <a:solidFill>
                  <a:srgbClr val="FFFFFF"/>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pic>
        <p:nvPicPr>
          <p:cNvPr id="10" name="Picture 9">
            <a:extLst>
              <a:ext uri="{FF2B5EF4-FFF2-40B4-BE49-F238E27FC236}">
                <a16:creationId xmlns:a16="http://schemas.microsoft.com/office/drawing/2014/main" id="{D2E4FB53-A85E-3AC0-6063-66DB4E00DAC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67544" y="2266170"/>
            <a:ext cx="611160" cy="611160"/>
          </a:xfrm>
          <a:prstGeom prst="rect">
            <a:avLst/>
          </a:prstGeom>
        </p:spPr>
      </p:pic>
    </p:spTree>
    <p:extLst>
      <p:ext uri="{BB962C8B-B14F-4D97-AF65-F5344CB8AC3E}">
        <p14:creationId xmlns:p14="http://schemas.microsoft.com/office/powerpoint/2010/main" val="17547871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chemeClr val="accent5"/>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397179F-F49E-D6B6-B2A2-08BB37D8A6EC}"/>
              </a:ext>
            </a:extLst>
          </p:cNvPr>
          <p:cNvSpPr>
            <a:spLocks noGrp="1"/>
          </p:cNvSpPr>
          <p:nvPr>
            <p:ph type="dt" sz="half" idx="10"/>
          </p:nvPr>
        </p:nvSpPr>
        <p:spPr/>
        <p:txBody>
          <a:bodyPr/>
          <a:lstStyle/>
          <a:p>
            <a:pPr>
              <a:defRPr/>
            </a:pPr>
            <a:fld id="{01325191-2340-8043-BF11-BBD31CBE983C}" type="datetime1">
              <a:rPr lang="en-US" altLang="en-US" smtClean="0"/>
              <a:pPr>
                <a:defRPr/>
              </a:pPr>
              <a:t>6/23/2025</a:t>
            </a:fld>
            <a:endParaRPr lang="en-US" altLang="en-US" dirty="0"/>
          </a:p>
        </p:txBody>
      </p:sp>
      <p:sp>
        <p:nvSpPr>
          <p:cNvPr id="4" name="Footer Placeholder 3">
            <a:extLst>
              <a:ext uri="{FF2B5EF4-FFF2-40B4-BE49-F238E27FC236}">
                <a16:creationId xmlns:a16="http://schemas.microsoft.com/office/drawing/2014/main" id="{C9A30350-6C65-A4FE-8FFE-9791B2435A15}"/>
              </a:ext>
            </a:extLst>
          </p:cNvPr>
          <p:cNvSpPr>
            <a:spLocks noGrp="1"/>
          </p:cNvSpPr>
          <p:nvPr>
            <p:ph type="ftr" sz="quarter" idx="11"/>
          </p:nvPr>
        </p:nvSpPr>
        <p:spPr/>
        <p:txBody>
          <a:bodyPr/>
          <a:lstStyle/>
          <a:p>
            <a:pPr>
              <a:defRPr/>
            </a:pPr>
            <a:endParaRPr lang="en-US" altLang="en-US" dirty="0"/>
          </a:p>
        </p:txBody>
      </p:sp>
      <p:sp>
        <p:nvSpPr>
          <p:cNvPr id="5" name="Slide Number Placeholder 4">
            <a:extLst>
              <a:ext uri="{FF2B5EF4-FFF2-40B4-BE49-F238E27FC236}">
                <a16:creationId xmlns:a16="http://schemas.microsoft.com/office/drawing/2014/main" id="{903DE3ED-1A02-C5B7-0D80-EE290B39486A}"/>
              </a:ext>
            </a:extLst>
          </p:cNvPr>
          <p:cNvSpPr>
            <a:spLocks noGrp="1"/>
          </p:cNvSpPr>
          <p:nvPr>
            <p:ph type="sldNum" sz="quarter" idx="12"/>
          </p:nvPr>
        </p:nvSpPr>
        <p:spPr/>
        <p:txBody>
          <a:bodyPr/>
          <a:lstStyle/>
          <a:p>
            <a:pPr>
              <a:defRPr/>
            </a:pPr>
            <a:fld id="{8964C829-E5B6-6249-B541-2428ABEDE8F1}" type="slidenum">
              <a:rPr lang="en-US" altLang="en-US" smtClean="0"/>
              <a:pPr>
                <a:defRPr/>
              </a:pPr>
              <a:t>‹#›</a:t>
            </a:fld>
            <a:endParaRPr lang="en-US" altLang="en-US" dirty="0"/>
          </a:p>
        </p:txBody>
      </p:sp>
      <p:sp>
        <p:nvSpPr>
          <p:cNvPr id="8" name="Title 1">
            <a:extLst>
              <a:ext uri="{FF2B5EF4-FFF2-40B4-BE49-F238E27FC236}">
                <a16:creationId xmlns:a16="http://schemas.microsoft.com/office/drawing/2014/main" id="{FBE94FE3-CF27-F72A-0D4B-B5DF6D9EBCD3}"/>
              </a:ext>
            </a:extLst>
          </p:cNvPr>
          <p:cNvSpPr txBox="1">
            <a:spLocks/>
          </p:cNvSpPr>
          <p:nvPr userDrawn="1"/>
        </p:nvSpPr>
        <p:spPr>
          <a:xfrm>
            <a:off x="1865052" y="1543051"/>
            <a:ext cx="5443254" cy="936729"/>
          </a:xfrm>
          <a:prstGeom prst="rect">
            <a:avLst/>
          </a:prstGeom>
          <a:noFill/>
          <a:ln>
            <a:noFill/>
          </a:ln>
        </p:spPr>
        <p:txBody>
          <a:bodyPr vert="horz" lIns="91440" tIns="45720" rIns="91440" bIns="45720" rtlCol="0" anchor="b">
            <a:normAutofit/>
          </a:bodyPr>
          <a:lstStyle>
            <a:lvl1pPr algn="l" defTabSz="914400" rtl="0" eaLnBrk="1" fontAlgn="base" latinLnBrk="0" hangingPunct="1">
              <a:spcBef>
                <a:spcPct val="0"/>
              </a:spcBef>
              <a:spcAft>
                <a:spcPct val="0"/>
              </a:spcAft>
              <a:buNone/>
              <a:tabLst>
                <a:tab pos="3830638" algn="l"/>
              </a:tabLst>
              <a:defRPr lang="en-US" sz="2600" b="1" kern="1200" cap="none" spc="20" baseline="0" dirty="0">
                <a:ln w="12700" cmpd="sng">
                  <a:no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vl2pPr algn="l" rtl="0" eaLnBrk="0" fontAlgn="base" hangingPunct="0">
              <a:spcBef>
                <a:spcPct val="0"/>
              </a:spcBef>
              <a:spcAft>
                <a:spcPct val="0"/>
              </a:spcAft>
              <a:tabLst>
                <a:tab pos="3830638" algn="l"/>
              </a:tabLst>
              <a:defRPr sz="3600" b="1">
                <a:solidFill>
                  <a:srgbClr val="FEFEFE"/>
                </a:solidFill>
                <a:latin typeface="Tw Cen MT" panose="020B0602020104020603" pitchFamily="34" charset="0"/>
                <a:ea typeface="MS PGothic" panose="020B0600070205080204" pitchFamily="34" charset="-128"/>
                <a:cs typeface="MS PGothic" charset="0"/>
              </a:defRPr>
            </a:lvl2pPr>
            <a:lvl3pPr algn="l" rtl="0" eaLnBrk="0" fontAlgn="base" hangingPunct="0">
              <a:spcBef>
                <a:spcPct val="0"/>
              </a:spcBef>
              <a:spcAft>
                <a:spcPct val="0"/>
              </a:spcAft>
              <a:tabLst>
                <a:tab pos="3830638" algn="l"/>
              </a:tabLst>
              <a:defRPr sz="3600" b="1">
                <a:solidFill>
                  <a:srgbClr val="FEFEFE"/>
                </a:solidFill>
                <a:latin typeface="Tw Cen MT" panose="020B0602020104020603" pitchFamily="34" charset="0"/>
                <a:ea typeface="MS PGothic" panose="020B0600070205080204" pitchFamily="34" charset="-128"/>
                <a:cs typeface="MS PGothic" charset="0"/>
              </a:defRPr>
            </a:lvl3pPr>
            <a:lvl4pPr algn="l" rtl="0" eaLnBrk="0" fontAlgn="base" hangingPunct="0">
              <a:spcBef>
                <a:spcPct val="0"/>
              </a:spcBef>
              <a:spcAft>
                <a:spcPct val="0"/>
              </a:spcAft>
              <a:tabLst>
                <a:tab pos="3830638" algn="l"/>
              </a:tabLst>
              <a:defRPr sz="3600" b="1">
                <a:solidFill>
                  <a:srgbClr val="FEFEFE"/>
                </a:solidFill>
                <a:latin typeface="Tw Cen MT" panose="020B0602020104020603" pitchFamily="34" charset="0"/>
                <a:ea typeface="MS PGothic" panose="020B0600070205080204" pitchFamily="34" charset="-128"/>
                <a:cs typeface="MS PGothic" charset="0"/>
              </a:defRPr>
            </a:lvl4pPr>
            <a:lvl5pPr algn="l" rtl="0" eaLnBrk="0" fontAlgn="base" hangingPunct="0">
              <a:spcBef>
                <a:spcPct val="0"/>
              </a:spcBef>
              <a:spcAft>
                <a:spcPct val="0"/>
              </a:spcAft>
              <a:tabLst>
                <a:tab pos="3830638" algn="l"/>
              </a:tabLst>
              <a:defRPr sz="3600" b="1">
                <a:solidFill>
                  <a:srgbClr val="FEFEFE"/>
                </a:solidFill>
                <a:latin typeface="Tw Cen MT" panose="020B0602020104020603" pitchFamily="34" charset="0"/>
                <a:ea typeface="MS PGothic" panose="020B0600070205080204" pitchFamily="34" charset="-128"/>
                <a:cs typeface="MS PGothic" charset="0"/>
              </a:defRPr>
            </a:lvl5pPr>
            <a:lvl6pPr marL="457200" algn="l" rtl="0" fontAlgn="base">
              <a:spcBef>
                <a:spcPct val="0"/>
              </a:spcBef>
              <a:spcAft>
                <a:spcPct val="0"/>
              </a:spcAft>
              <a:tabLst>
                <a:tab pos="3830638" algn="l"/>
              </a:tabLst>
              <a:defRPr sz="3600" b="1">
                <a:solidFill>
                  <a:srgbClr val="FEFEFE"/>
                </a:solidFill>
                <a:latin typeface="Tw Cen MT" panose="020B0602020104020603" pitchFamily="34" charset="0"/>
              </a:defRPr>
            </a:lvl6pPr>
            <a:lvl7pPr marL="914400" algn="l" rtl="0" fontAlgn="base">
              <a:spcBef>
                <a:spcPct val="0"/>
              </a:spcBef>
              <a:spcAft>
                <a:spcPct val="0"/>
              </a:spcAft>
              <a:tabLst>
                <a:tab pos="3830638" algn="l"/>
              </a:tabLst>
              <a:defRPr sz="3600" b="1">
                <a:solidFill>
                  <a:srgbClr val="FEFEFE"/>
                </a:solidFill>
                <a:latin typeface="Tw Cen MT" panose="020B0602020104020603" pitchFamily="34" charset="0"/>
              </a:defRPr>
            </a:lvl7pPr>
            <a:lvl8pPr marL="1371600" algn="l" rtl="0" fontAlgn="base">
              <a:spcBef>
                <a:spcPct val="0"/>
              </a:spcBef>
              <a:spcAft>
                <a:spcPct val="0"/>
              </a:spcAft>
              <a:tabLst>
                <a:tab pos="3830638" algn="l"/>
              </a:tabLst>
              <a:defRPr sz="3600" b="1">
                <a:solidFill>
                  <a:srgbClr val="FEFEFE"/>
                </a:solidFill>
                <a:latin typeface="Tw Cen MT" panose="020B0602020104020603" pitchFamily="34" charset="0"/>
              </a:defRPr>
            </a:lvl8pPr>
            <a:lvl9pPr marL="1828800" algn="l" rtl="0" fontAlgn="base">
              <a:spcBef>
                <a:spcPct val="0"/>
              </a:spcBef>
              <a:spcAft>
                <a:spcPct val="0"/>
              </a:spcAft>
              <a:tabLst>
                <a:tab pos="3830638" algn="l"/>
              </a:tabLst>
              <a:defRPr sz="3600" b="1">
                <a:solidFill>
                  <a:srgbClr val="FEFEFE"/>
                </a:solidFill>
                <a:latin typeface="Tw Cen MT" panose="020B0602020104020603" pitchFamily="34" charset="0"/>
              </a:defRPr>
            </a:lvl9pPr>
          </a:lstStyle>
          <a:p>
            <a:r>
              <a:rPr lang="en-GB" sz="2600"/>
              <a:t>Click to edit Master title style</a:t>
            </a:r>
          </a:p>
        </p:txBody>
      </p:sp>
      <p:sp>
        <p:nvSpPr>
          <p:cNvPr id="9" name="Text Placeholder 3">
            <a:extLst>
              <a:ext uri="{FF2B5EF4-FFF2-40B4-BE49-F238E27FC236}">
                <a16:creationId xmlns:a16="http://schemas.microsoft.com/office/drawing/2014/main" id="{206B7F43-8173-CAC0-251B-21145D987BAF}"/>
              </a:ext>
            </a:extLst>
          </p:cNvPr>
          <p:cNvSpPr>
            <a:spLocks noGrp="1"/>
          </p:cNvSpPr>
          <p:nvPr>
            <p:ph type="body" sz="half" idx="2"/>
          </p:nvPr>
        </p:nvSpPr>
        <p:spPr>
          <a:xfrm>
            <a:off x="1865055" y="2571751"/>
            <a:ext cx="5443251" cy="936729"/>
          </a:xfrm>
        </p:spPr>
        <p:txBody>
          <a:bodyPr>
            <a:normAutofit/>
          </a:bodyPr>
          <a:lstStyle>
            <a:lvl1pPr marL="0" indent="0">
              <a:buNone/>
              <a:defRPr sz="1800">
                <a:solidFill>
                  <a:srgbClr val="FFFFFF"/>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pic>
        <p:nvPicPr>
          <p:cNvPr id="10" name="Picture 9">
            <a:extLst>
              <a:ext uri="{FF2B5EF4-FFF2-40B4-BE49-F238E27FC236}">
                <a16:creationId xmlns:a16="http://schemas.microsoft.com/office/drawing/2014/main" id="{4EC5DB71-01AF-5582-1E0A-86AAE52FAB3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67544" y="2266170"/>
            <a:ext cx="611160" cy="611160"/>
          </a:xfrm>
          <a:prstGeom prst="rect">
            <a:avLst/>
          </a:prstGeom>
        </p:spPr>
      </p:pic>
    </p:spTree>
    <p:extLst>
      <p:ext uri="{BB962C8B-B14F-4D97-AF65-F5344CB8AC3E}">
        <p14:creationId xmlns:p14="http://schemas.microsoft.com/office/powerpoint/2010/main" val="35966875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99592" y="205979"/>
            <a:ext cx="6048672" cy="857250"/>
          </a:xfrm>
        </p:spPr>
        <p:txBody>
          <a:bodyPr/>
          <a:lstStyle>
            <a:lvl1pPr>
              <a:defRPr>
                <a:ln w="13335" cmpd="sng">
                  <a:noFill/>
                  <a:prstDash val="solid"/>
                </a:ln>
              </a:defRPr>
            </a:lvl1pPr>
          </a:lstStyle>
          <a:p>
            <a:r>
              <a:rPr lang="en-US" dirty="0"/>
              <a:t>Click to edit Master title style</a:t>
            </a:r>
          </a:p>
        </p:txBody>
      </p:sp>
      <p:sp>
        <p:nvSpPr>
          <p:cNvPr id="3" name="Content Placeholder 2"/>
          <p:cNvSpPr>
            <a:spLocks noGrp="1"/>
          </p:cNvSpPr>
          <p:nvPr>
            <p:ph idx="1"/>
          </p:nvPr>
        </p:nvSpPr>
        <p:spPr/>
        <p:txBody>
          <a:bodyPr/>
          <a:lstStyle>
            <a:lvl1pPr marL="0" indent="0">
              <a:buFontTx/>
              <a:buNone/>
              <a:defRPr/>
            </a:lvl1pPr>
            <a:lvl2pPr marL="365116" indent="0">
              <a:buFontTx/>
              <a:buNone/>
              <a:defRPr/>
            </a:lvl2pPr>
            <a:lvl3pPr marL="685783" indent="0">
              <a:buFontTx/>
              <a:buNone/>
              <a:defRPr/>
            </a:lvl3pPr>
            <a:lvl4pPr marL="958827" indent="0">
              <a:buFontTx/>
              <a:buNone/>
              <a:defRPr/>
            </a:lvl4pPr>
            <a:lvl5pPr marL="1233457" indent="0">
              <a:buFontTx/>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7BFE9B6-C2C6-E820-81D1-08DD9876D6B1}"/>
              </a:ext>
            </a:extLst>
          </p:cNvPr>
          <p:cNvSpPr>
            <a:spLocks noGrp="1"/>
          </p:cNvSpPr>
          <p:nvPr>
            <p:ph type="dt" sz="half" idx="10"/>
          </p:nvPr>
        </p:nvSpPr>
        <p:spPr/>
        <p:txBody>
          <a:bodyPr/>
          <a:lstStyle>
            <a:lvl1pPr>
              <a:defRPr/>
            </a:lvl1pPr>
          </a:lstStyle>
          <a:p>
            <a:pPr>
              <a:defRPr/>
            </a:pPr>
            <a:fld id="{1D818CCD-AB7B-424F-9870-0DD79325E750}" type="datetime1">
              <a:rPr lang="en-US" altLang="en-US"/>
              <a:pPr>
                <a:defRPr/>
              </a:pPr>
              <a:t>6/23/2025</a:t>
            </a:fld>
            <a:endParaRPr lang="en-US" altLang="en-US" dirty="0"/>
          </a:p>
        </p:txBody>
      </p:sp>
      <p:sp>
        <p:nvSpPr>
          <p:cNvPr id="5" name="Footer Placeholder 4">
            <a:extLst>
              <a:ext uri="{FF2B5EF4-FFF2-40B4-BE49-F238E27FC236}">
                <a16:creationId xmlns:a16="http://schemas.microsoft.com/office/drawing/2014/main" id="{B39919B1-F09E-43EB-5CAE-E5241E31F78D}"/>
              </a:ext>
            </a:extLst>
          </p:cNvPr>
          <p:cNvSpPr>
            <a:spLocks noGrp="1"/>
          </p:cNvSpPr>
          <p:nvPr>
            <p:ph type="ftr" sz="quarter" idx="11"/>
          </p:nvPr>
        </p:nvSpPr>
        <p:spPr/>
        <p:txBody>
          <a:bodyPr/>
          <a:lstStyle>
            <a:lvl1pPr>
              <a:defRPr/>
            </a:lvl1pPr>
          </a:lstStyle>
          <a:p>
            <a:pPr>
              <a:defRPr/>
            </a:pPr>
            <a:endParaRPr lang="en-US" altLang="en-US" dirty="0"/>
          </a:p>
        </p:txBody>
      </p:sp>
      <p:sp>
        <p:nvSpPr>
          <p:cNvPr id="6" name="Slide Number Placeholder 5">
            <a:extLst>
              <a:ext uri="{FF2B5EF4-FFF2-40B4-BE49-F238E27FC236}">
                <a16:creationId xmlns:a16="http://schemas.microsoft.com/office/drawing/2014/main" id="{2EE21A4B-E94F-9573-BC32-EFEF7F91B9DB}"/>
              </a:ext>
            </a:extLst>
          </p:cNvPr>
          <p:cNvSpPr>
            <a:spLocks noGrp="1"/>
          </p:cNvSpPr>
          <p:nvPr>
            <p:ph type="sldNum" sz="quarter" idx="12"/>
          </p:nvPr>
        </p:nvSpPr>
        <p:spPr/>
        <p:txBody>
          <a:bodyPr/>
          <a:lstStyle>
            <a:lvl1pPr>
              <a:defRPr/>
            </a:lvl1pPr>
          </a:lstStyle>
          <a:p>
            <a:pPr>
              <a:defRPr/>
            </a:pPr>
            <a:fld id="{96F2308F-7779-4843-957F-6C40F76E3DCF}" type="slidenum">
              <a:rPr lang="en-US" altLang="en-US"/>
              <a:pPr>
                <a:defRPr/>
              </a:pPr>
              <a:t>‹#›</a:t>
            </a:fld>
            <a:endParaRPr lang="en-US" altLang="en-US" dirty="0"/>
          </a:p>
        </p:txBody>
      </p:sp>
    </p:spTree>
    <p:extLst>
      <p:ext uri="{BB962C8B-B14F-4D97-AF65-F5344CB8AC3E}">
        <p14:creationId xmlns:p14="http://schemas.microsoft.com/office/powerpoint/2010/main" val="12309904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n w="13335" cmpd="sng">
                  <a:noFill/>
                  <a:prstDash val="solid"/>
                </a:ln>
              </a:defRPr>
            </a:lvl1pPr>
          </a:lstStyle>
          <a:p>
            <a:r>
              <a:rPr lang="en-US" dirty="0"/>
              <a:t>Click to edit Master title style</a:t>
            </a:r>
          </a:p>
        </p:txBody>
      </p:sp>
      <p:sp>
        <p:nvSpPr>
          <p:cNvPr id="3" name="Content Placeholder 2"/>
          <p:cNvSpPr>
            <a:spLocks noGrp="1"/>
          </p:cNvSpPr>
          <p:nvPr>
            <p:ph sz="half" idx="1"/>
          </p:nvPr>
        </p:nvSpPr>
        <p:spPr>
          <a:xfrm>
            <a:off x="899592" y="1200151"/>
            <a:ext cx="3596208" cy="3394472"/>
          </a:xfrm>
        </p:spPr>
        <p:txBody>
          <a:bodyPr/>
          <a:lstStyle>
            <a:lvl1pPr marL="0" indent="0">
              <a:buFontTx/>
              <a:buNone/>
              <a:defRPr sz="2800"/>
            </a:lvl1pPr>
            <a:lvl2pPr marL="365116" indent="0">
              <a:buFontTx/>
              <a:buNone/>
              <a:defRPr sz="2400"/>
            </a:lvl2pPr>
            <a:lvl3pPr marL="685783" indent="0">
              <a:buFontTx/>
              <a:buNone/>
              <a:defRPr sz="2000"/>
            </a:lvl3pPr>
            <a:lvl4pPr marL="958827" indent="0">
              <a:buFontTx/>
              <a:buNone/>
              <a:defRPr sz="1800"/>
            </a:lvl4pPr>
            <a:lvl5pPr marL="1233457" indent="0">
              <a:buFontTx/>
              <a:buNone/>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90592" y="1200151"/>
            <a:ext cx="3596208" cy="3394472"/>
          </a:xfrm>
        </p:spPr>
        <p:txBody>
          <a:bodyPr/>
          <a:lstStyle>
            <a:lvl1pPr marL="0" indent="0">
              <a:buFontTx/>
              <a:buNone/>
              <a:defRPr sz="2800"/>
            </a:lvl1pPr>
            <a:lvl2pPr marL="365116" indent="0">
              <a:buFontTx/>
              <a:buNone/>
              <a:defRPr sz="2400"/>
            </a:lvl2pPr>
            <a:lvl3pPr marL="685783" indent="0">
              <a:buFontTx/>
              <a:buNone/>
              <a:defRPr sz="2000"/>
            </a:lvl3pPr>
            <a:lvl4pPr marL="958827" indent="0">
              <a:buFontTx/>
              <a:buNone/>
              <a:defRPr sz="1800"/>
            </a:lvl4pPr>
            <a:lvl5pPr marL="1233457" indent="0">
              <a:buFontTx/>
              <a:buNone/>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47505A3-6C65-5DAE-CC76-3D2910EE0BF8}"/>
              </a:ext>
            </a:extLst>
          </p:cNvPr>
          <p:cNvSpPr>
            <a:spLocks noGrp="1"/>
          </p:cNvSpPr>
          <p:nvPr>
            <p:ph type="dt" sz="half" idx="10"/>
          </p:nvPr>
        </p:nvSpPr>
        <p:spPr/>
        <p:txBody>
          <a:bodyPr/>
          <a:lstStyle>
            <a:lvl1pPr>
              <a:defRPr/>
            </a:lvl1pPr>
          </a:lstStyle>
          <a:p>
            <a:pPr>
              <a:defRPr/>
            </a:pPr>
            <a:fld id="{C7ECFC29-8A0C-8248-99DE-4BDD27726424}" type="datetime1">
              <a:rPr lang="en-US" altLang="en-US"/>
              <a:pPr>
                <a:defRPr/>
              </a:pPr>
              <a:t>6/23/2025</a:t>
            </a:fld>
            <a:endParaRPr lang="en-US" altLang="en-US" dirty="0"/>
          </a:p>
        </p:txBody>
      </p:sp>
      <p:sp>
        <p:nvSpPr>
          <p:cNvPr id="6" name="Footer Placeholder 4">
            <a:extLst>
              <a:ext uri="{FF2B5EF4-FFF2-40B4-BE49-F238E27FC236}">
                <a16:creationId xmlns:a16="http://schemas.microsoft.com/office/drawing/2014/main" id="{F6E087E7-F7AA-8D5C-EB4F-A5A0A2F87C14}"/>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B7296EDD-8E03-9319-FD15-875779E3E40C}"/>
              </a:ext>
            </a:extLst>
          </p:cNvPr>
          <p:cNvSpPr>
            <a:spLocks noGrp="1"/>
          </p:cNvSpPr>
          <p:nvPr>
            <p:ph type="sldNum" sz="quarter" idx="12"/>
          </p:nvPr>
        </p:nvSpPr>
        <p:spPr/>
        <p:txBody>
          <a:bodyPr/>
          <a:lstStyle>
            <a:lvl1pPr>
              <a:defRPr/>
            </a:lvl1pPr>
          </a:lstStyle>
          <a:p>
            <a:pPr>
              <a:defRPr/>
            </a:pPr>
            <a:fld id="{126E8C21-75A8-4C47-9462-C0F7214B027F}" type="slidenum">
              <a:rPr lang="en-US" altLang="en-US"/>
              <a:pPr>
                <a:defRPr/>
              </a:pPr>
              <a:t>‹#›</a:t>
            </a:fld>
            <a:endParaRPr lang="en-US" altLang="en-US"/>
          </a:p>
        </p:txBody>
      </p:sp>
    </p:spTree>
    <p:extLst>
      <p:ext uri="{BB962C8B-B14F-4D97-AF65-F5344CB8AC3E}">
        <p14:creationId xmlns:p14="http://schemas.microsoft.com/office/powerpoint/2010/main" val="28219711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n w="13335" cmpd="sng">
                  <a:noFill/>
                  <a:prstDash val="solid"/>
                </a:ln>
              </a:defRPr>
            </a:lvl1pPr>
          </a:lstStyle>
          <a:p>
            <a:r>
              <a:rPr lang="en-US" dirty="0"/>
              <a:t>Click to edit Master title style</a:t>
            </a:r>
          </a:p>
        </p:txBody>
      </p:sp>
      <p:sp>
        <p:nvSpPr>
          <p:cNvPr id="3" name="Text Placeholder 2"/>
          <p:cNvSpPr>
            <a:spLocks noGrp="1"/>
          </p:cNvSpPr>
          <p:nvPr>
            <p:ph type="body" idx="1"/>
          </p:nvPr>
        </p:nvSpPr>
        <p:spPr>
          <a:xfrm>
            <a:off x="899592" y="1151335"/>
            <a:ext cx="3597796" cy="479822"/>
          </a:xfrm>
        </p:spPr>
        <p:txBody>
          <a:bodyPr anchor="b"/>
          <a:lstStyle>
            <a:lvl1pPr marL="0" indent="0" algn="ctr">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99592" y="1631156"/>
            <a:ext cx="3597796"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7594" y="1151335"/>
            <a:ext cx="3599209" cy="479822"/>
          </a:xfrm>
        </p:spPr>
        <p:txBody>
          <a:bodyPr anchor="b"/>
          <a:lstStyle>
            <a:lvl1pPr marL="0" indent="0" algn="ctr">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7594" y="1631156"/>
            <a:ext cx="3599209"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FA667BE3-022D-A277-78F6-9D56258AD0D2}"/>
              </a:ext>
            </a:extLst>
          </p:cNvPr>
          <p:cNvSpPr>
            <a:spLocks noGrp="1"/>
          </p:cNvSpPr>
          <p:nvPr>
            <p:ph type="dt" sz="half" idx="10"/>
          </p:nvPr>
        </p:nvSpPr>
        <p:spPr/>
        <p:txBody>
          <a:bodyPr/>
          <a:lstStyle>
            <a:lvl1pPr>
              <a:defRPr/>
            </a:lvl1pPr>
          </a:lstStyle>
          <a:p>
            <a:pPr>
              <a:defRPr/>
            </a:pPr>
            <a:fld id="{754404E4-43CA-5B41-9A4B-55572EBED4FE}" type="datetime1">
              <a:rPr lang="en-US" altLang="en-US"/>
              <a:pPr>
                <a:defRPr/>
              </a:pPr>
              <a:t>6/23/2025</a:t>
            </a:fld>
            <a:endParaRPr lang="en-US" altLang="en-US"/>
          </a:p>
        </p:txBody>
      </p:sp>
      <p:sp>
        <p:nvSpPr>
          <p:cNvPr id="8" name="Footer Placeholder 4">
            <a:extLst>
              <a:ext uri="{FF2B5EF4-FFF2-40B4-BE49-F238E27FC236}">
                <a16:creationId xmlns:a16="http://schemas.microsoft.com/office/drawing/2014/main" id="{801F26C7-8956-C87C-639C-DA3FFF95A297}"/>
              </a:ext>
            </a:extLst>
          </p:cNvPr>
          <p:cNvSpPr>
            <a:spLocks noGrp="1"/>
          </p:cNvSpPr>
          <p:nvPr>
            <p:ph type="ftr" sz="quarter" idx="11"/>
          </p:nvPr>
        </p:nvSpPr>
        <p:spPr/>
        <p:txBody>
          <a:bodyPr/>
          <a:lstStyle>
            <a:lvl1pPr>
              <a:defRPr/>
            </a:lvl1pPr>
          </a:lstStyle>
          <a:p>
            <a:pPr>
              <a:defRPr/>
            </a:pPr>
            <a:endParaRPr lang="en-US" altLang="en-US"/>
          </a:p>
        </p:txBody>
      </p:sp>
      <p:sp>
        <p:nvSpPr>
          <p:cNvPr id="9" name="Slide Number Placeholder 5">
            <a:extLst>
              <a:ext uri="{FF2B5EF4-FFF2-40B4-BE49-F238E27FC236}">
                <a16:creationId xmlns:a16="http://schemas.microsoft.com/office/drawing/2014/main" id="{F035CD70-744A-B236-B5AE-BC400F3F01A8}"/>
              </a:ext>
            </a:extLst>
          </p:cNvPr>
          <p:cNvSpPr>
            <a:spLocks noGrp="1"/>
          </p:cNvSpPr>
          <p:nvPr>
            <p:ph type="sldNum" sz="quarter" idx="12"/>
          </p:nvPr>
        </p:nvSpPr>
        <p:spPr/>
        <p:txBody>
          <a:bodyPr/>
          <a:lstStyle>
            <a:lvl1pPr>
              <a:defRPr/>
            </a:lvl1pPr>
          </a:lstStyle>
          <a:p>
            <a:pPr>
              <a:defRPr/>
            </a:pPr>
            <a:fld id="{4F42FCAF-5E4D-1946-84AD-91D0ADFC914E}" type="slidenum">
              <a:rPr lang="en-US" altLang="en-US"/>
              <a:pPr>
                <a:defRPr/>
              </a:pPr>
              <a:t>‹#›</a:t>
            </a:fld>
            <a:endParaRPr lang="en-US" altLang="en-US"/>
          </a:p>
        </p:txBody>
      </p:sp>
    </p:spTree>
    <p:extLst>
      <p:ext uri="{BB962C8B-B14F-4D97-AF65-F5344CB8AC3E}">
        <p14:creationId xmlns:p14="http://schemas.microsoft.com/office/powerpoint/2010/main" val="5000643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3">
            <a:extLst>
              <a:ext uri="{FF2B5EF4-FFF2-40B4-BE49-F238E27FC236}">
                <a16:creationId xmlns:a16="http://schemas.microsoft.com/office/drawing/2014/main" id="{7CEDBDB9-9BA5-B2E8-7565-D7EE9DEA14FC}"/>
              </a:ext>
            </a:extLst>
          </p:cNvPr>
          <p:cNvSpPr>
            <a:spLocks noGrp="1"/>
          </p:cNvSpPr>
          <p:nvPr>
            <p:ph type="dt" sz="half" idx="10"/>
          </p:nvPr>
        </p:nvSpPr>
        <p:spPr/>
        <p:txBody>
          <a:bodyPr/>
          <a:lstStyle>
            <a:lvl1pPr>
              <a:defRPr/>
            </a:lvl1pPr>
          </a:lstStyle>
          <a:p>
            <a:pPr>
              <a:defRPr/>
            </a:pPr>
            <a:fld id="{520643E3-6AEE-4F44-AD34-EC0CD1AA88C1}" type="datetime1">
              <a:rPr lang="en-US" altLang="en-US"/>
              <a:pPr>
                <a:defRPr/>
              </a:pPr>
              <a:t>6/23/2025</a:t>
            </a:fld>
            <a:endParaRPr lang="en-US" altLang="en-US"/>
          </a:p>
        </p:txBody>
      </p:sp>
      <p:sp>
        <p:nvSpPr>
          <p:cNvPr id="4" name="Footer Placeholder 4">
            <a:extLst>
              <a:ext uri="{FF2B5EF4-FFF2-40B4-BE49-F238E27FC236}">
                <a16:creationId xmlns:a16="http://schemas.microsoft.com/office/drawing/2014/main" id="{CE80FAE9-B3DE-383E-5FAC-C1F903E848CB}"/>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id="{057D2040-3AA5-F08D-DD5B-B48668BCAE60}"/>
              </a:ext>
            </a:extLst>
          </p:cNvPr>
          <p:cNvSpPr>
            <a:spLocks noGrp="1"/>
          </p:cNvSpPr>
          <p:nvPr>
            <p:ph type="sldNum" sz="quarter" idx="12"/>
          </p:nvPr>
        </p:nvSpPr>
        <p:spPr/>
        <p:txBody>
          <a:bodyPr/>
          <a:lstStyle>
            <a:lvl1pPr>
              <a:defRPr/>
            </a:lvl1pPr>
          </a:lstStyle>
          <a:p>
            <a:pPr>
              <a:defRPr/>
            </a:pPr>
            <a:fld id="{984AC56F-1DEA-2143-AF6F-06C403575925}" type="slidenum">
              <a:rPr lang="en-US" altLang="en-US"/>
              <a:pPr>
                <a:defRPr/>
              </a:pPr>
              <a:t>‹#›</a:t>
            </a:fld>
            <a:endParaRPr lang="en-US" altLang="en-US"/>
          </a:p>
        </p:txBody>
      </p:sp>
      <p:sp>
        <p:nvSpPr>
          <p:cNvPr id="6" name="Title 1">
            <a:extLst>
              <a:ext uri="{FF2B5EF4-FFF2-40B4-BE49-F238E27FC236}">
                <a16:creationId xmlns:a16="http://schemas.microsoft.com/office/drawing/2014/main" id="{7545106B-C2A4-857B-5BEE-FFACE9EAB7D4}"/>
              </a:ext>
            </a:extLst>
          </p:cNvPr>
          <p:cNvSpPr txBox="1">
            <a:spLocks/>
          </p:cNvSpPr>
          <p:nvPr userDrawn="1"/>
        </p:nvSpPr>
        <p:spPr>
          <a:xfrm>
            <a:off x="899592" y="205979"/>
            <a:ext cx="6048672" cy="857250"/>
          </a:xfrm>
          <a:prstGeom prst="rect">
            <a:avLst/>
          </a:prstGeom>
          <a:noFill/>
          <a:ln>
            <a:noFill/>
          </a:ln>
        </p:spPr>
        <p:txBody>
          <a:bodyPr vert="horz" lIns="91440" tIns="45720" rIns="91440" bIns="45720" rtlCol="0" anchor="b">
            <a:normAutofit/>
          </a:bodyPr>
          <a:lstStyle>
            <a:lvl1pPr algn="l" rtl="0" eaLnBrk="0" fontAlgn="base" hangingPunct="0">
              <a:spcBef>
                <a:spcPct val="0"/>
              </a:spcBef>
              <a:spcAft>
                <a:spcPct val="0"/>
              </a:spcAft>
              <a:tabLst>
                <a:tab pos="3830638" algn="l"/>
              </a:tabLst>
              <a:defRPr sz="3600" b="0" kern="1200" spc="50">
                <a:ln w="13335" cmpd="sng">
                  <a:noFill/>
                  <a:prstDash val="solid"/>
                </a:ln>
                <a:solidFill>
                  <a:srgbClr val="FEFEFE"/>
                </a:solidFill>
                <a:latin typeface="+mj-lt"/>
                <a:ea typeface="MS PGothic" panose="020B0600070205080204" pitchFamily="34" charset="-128"/>
                <a:cs typeface="MS PGothic" charset="0"/>
              </a:defRPr>
            </a:lvl1pPr>
            <a:lvl2pPr algn="l" rtl="0" eaLnBrk="0" fontAlgn="base" hangingPunct="0">
              <a:spcBef>
                <a:spcPct val="0"/>
              </a:spcBef>
              <a:spcAft>
                <a:spcPct val="0"/>
              </a:spcAft>
              <a:tabLst>
                <a:tab pos="3830638" algn="l"/>
              </a:tabLst>
              <a:defRPr sz="3600" b="1">
                <a:solidFill>
                  <a:srgbClr val="FEFEFE"/>
                </a:solidFill>
                <a:latin typeface="Tw Cen MT" panose="020B0602020104020603" pitchFamily="34" charset="0"/>
                <a:ea typeface="MS PGothic" panose="020B0600070205080204" pitchFamily="34" charset="-128"/>
                <a:cs typeface="MS PGothic" charset="0"/>
              </a:defRPr>
            </a:lvl2pPr>
            <a:lvl3pPr algn="l" rtl="0" eaLnBrk="0" fontAlgn="base" hangingPunct="0">
              <a:spcBef>
                <a:spcPct val="0"/>
              </a:spcBef>
              <a:spcAft>
                <a:spcPct val="0"/>
              </a:spcAft>
              <a:tabLst>
                <a:tab pos="3830638" algn="l"/>
              </a:tabLst>
              <a:defRPr sz="3600" b="1">
                <a:solidFill>
                  <a:srgbClr val="FEFEFE"/>
                </a:solidFill>
                <a:latin typeface="Tw Cen MT" panose="020B0602020104020603" pitchFamily="34" charset="0"/>
                <a:ea typeface="MS PGothic" panose="020B0600070205080204" pitchFamily="34" charset="-128"/>
                <a:cs typeface="MS PGothic" charset="0"/>
              </a:defRPr>
            </a:lvl3pPr>
            <a:lvl4pPr algn="l" rtl="0" eaLnBrk="0" fontAlgn="base" hangingPunct="0">
              <a:spcBef>
                <a:spcPct val="0"/>
              </a:spcBef>
              <a:spcAft>
                <a:spcPct val="0"/>
              </a:spcAft>
              <a:tabLst>
                <a:tab pos="3830638" algn="l"/>
              </a:tabLst>
              <a:defRPr sz="3600" b="1">
                <a:solidFill>
                  <a:srgbClr val="FEFEFE"/>
                </a:solidFill>
                <a:latin typeface="Tw Cen MT" panose="020B0602020104020603" pitchFamily="34" charset="0"/>
                <a:ea typeface="MS PGothic" panose="020B0600070205080204" pitchFamily="34" charset="-128"/>
                <a:cs typeface="MS PGothic" charset="0"/>
              </a:defRPr>
            </a:lvl4pPr>
            <a:lvl5pPr algn="l" rtl="0" eaLnBrk="0" fontAlgn="base" hangingPunct="0">
              <a:spcBef>
                <a:spcPct val="0"/>
              </a:spcBef>
              <a:spcAft>
                <a:spcPct val="0"/>
              </a:spcAft>
              <a:tabLst>
                <a:tab pos="3830638" algn="l"/>
              </a:tabLst>
              <a:defRPr sz="3600" b="1">
                <a:solidFill>
                  <a:srgbClr val="FEFEFE"/>
                </a:solidFill>
                <a:latin typeface="Tw Cen MT" panose="020B0602020104020603" pitchFamily="34" charset="0"/>
                <a:ea typeface="MS PGothic" panose="020B0600070205080204" pitchFamily="34" charset="-128"/>
                <a:cs typeface="MS PGothic" charset="0"/>
              </a:defRPr>
            </a:lvl5pPr>
            <a:lvl6pPr marL="457200" algn="l" rtl="0" fontAlgn="base">
              <a:spcBef>
                <a:spcPct val="0"/>
              </a:spcBef>
              <a:spcAft>
                <a:spcPct val="0"/>
              </a:spcAft>
              <a:tabLst>
                <a:tab pos="3830638" algn="l"/>
              </a:tabLst>
              <a:defRPr sz="3600" b="1">
                <a:solidFill>
                  <a:srgbClr val="FEFEFE"/>
                </a:solidFill>
                <a:latin typeface="Tw Cen MT" panose="020B0602020104020603" pitchFamily="34" charset="0"/>
              </a:defRPr>
            </a:lvl6pPr>
            <a:lvl7pPr marL="914400" algn="l" rtl="0" fontAlgn="base">
              <a:spcBef>
                <a:spcPct val="0"/>
              </a:spcBef>
              <a:spcAft>
                <a:spcPct val="0"/>
              </a:spcAft>
              <a:tabLst>
                <a:tab pos="3830638" algn="l"/>
              </a:tabLst>
              <a:defRPr sz="3600" b="1">
                <a:solidFill>
                  <a:srgbClr val="FEFEFE"/>
                </a:solidFill>
                <a:latin typeface="Tw Cen MT" panose="020B0602020104020603" pitchFamily="34" charset="0"/>
              </a:defRPr>
            </a:lvl7pPr>
            <a:lvl8pPr marL="1371600" algn="l" rtl="0" fontAlgn="base">
              <a:spcBef>
                <a:spcPct val="0"/>
              </a:spcBef>
              <a:spcAft>
                <a:spcPct val="0"/>
              </a:spcAft>
              <a:tabLst>
                <a:tab pos="3830638" algn="l"/>
              </a:tabLst>
              <a:defRPr sz="3600" b="1">
                <a:solidFill>
                  <a:srgbClr val="FEFEFE"/>
                </a:solidFill>
                <a:latin typeface="Tw Cen MT" panose="020B0602020104020603" pitchFamily="34" charset="0"/>
              </a:defRPr>
            </a:lvl8pPr>
            <a:lvl9pPr marL="1828800" algn="l" rtl="0" fontAlgn="base">
              <a:spcBef>
                <a:spcPct val="0"/>
              </a:spcBef>
              <a:spcAft>
                <a:spcPct val="0"/>
              </a:spcAft>
              <a:tabLst>
                <a:tab pos="3830638" algn="l"/>
              </a:tabLst>
              <a:defRPr sz="3600" b="1">
                <a:solidFill>
                  <a:srgbClr val="FEFEFE"/>
                </a:solidFill>
                <a:latin typeface="Tw Cen MT" panose="020B0602020104020603" pitchFamily="34" charset="0"/>
              </a:defRPr>
            </a:lvl9pPr>
          </a:lstStyle>
          <a:p>
            <a:r>
              <a:rPr lang="en-US" sz="3600"/>
              <a:t>Click to edit Master title style</a:t>
            </a:r>
            <a:endParaRPr lang="en-US" sz="3600" dirty="0"/>
          </a:p>
        </p:txBody>
      </p:sp>
      <p:sp>
        <p:nvSpPr>
          <p:cNvPr id="7" name="Content Placeholder 2">
            <a:extLst>
              <a:ext uri="{FF2B5EF4-FFF2-40B4-BE49-F238E27FC236}">
                <a16:creationId xmlns:a16="http://schemas.microsoft.com/office/drawing/2014/main" id="{FC92B93F-749C-2374-F8FD-DFA58175C30B}"/>
              </a:ext>
            </a:extLst>
          </p:cNvPr>
          <p:cNvSpPr>
            <a:spLocks noGrp="1"/>
          </p:cNvSpPr>
          <p:nvPr>
            <p:ph idx="1"/>
          </p:nvPr>
        </p:nvSpPr>
        <p:spPr>
          <a:xfrm>
            <a:off x="899592" y="1200151"/>
            <a:ext cx="7787208" cy="3394472"/>
          </a:xfrm>
        </p:spPr>
        <p:txBody>
          <a:bodyPr/>
          <a:lstStyle>
            <a:lvl1pPr marL="0" indent="0">
              <a:buFontTx/>
              <a:buNone/>
              <a:defRPr/>
            </a:lvl1pPr>
            <a:lvl2pPr marL="365116" indent="0">
              <a:buFontTx/>
              <a:buNone/>
              <a:defRPr/>
            </a:lvl2pPr>
            <a:lvl3pPr marL="685783" indent="0">
              <a:buFontTx/>
              <a:buNone/>
              <a:defRPr/>
            </a:lvl3pPr>
            <a:lvl4pPr marL="958827" indent="0">
              <a:buFontTx/>
              <a:buNone/>
              <a:defRPr/>
            </a:lvl4pPr>
            <a:lvl5pPr marL="1233457" indent="0">
              <a:buFontTx/>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21559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DDF0168-4261-47B3-706D-9917EAB3B673}"/>
              </a:ext>
            </a:extLst>
          </p:cNvPr>
          <p:cNvSpPr>
            <a:spLocks noGrp="1"/>
          </p:cNvSpPr>
          <p:nvPr>
            <p:ph type="dt" sz="half" idx="10"/>
          </p:nvPr>
        </p:nvSpPr>
        <p:spPr/>
        <p:txBody>
          <a:bodyPr/>
          <a:lstStyle>
            <a:lvl1pPr>
              <a:defRPr/>
            </a:lvl1pPr>
          </a:lstStyle>
          <a:p>
            <a:pPr>
              <a:defRPr/>
            </a:pPr>
            <a:fld id="{64EB4815-EC27-374F-8334-8D9F4B661E40}" type="datetime1">
              <a:rPr lang="en-US" altLang="en-US"/>
              <a:pPr>
                <a:defRPr/>
              </a:pPr>
              <a:t>6/23/2025</a:t>
            </a:fld>
            <a:endParaRPr lang="en-US" altLang="en-US"/>
          </a:p>
        </p:txBody>
      </p:sp>
      <p:sp>
        <p:nvSpPr>
          <p:cNvPr id="3" name="Footer Placeholder 4">
            <a:extLst>
              <a:ext uri="{FF2B5EF4-FFF2-40B4-BE49-F238E27FC236}">
                <a16:creationId xmlns:a16="http://schemas.microsoft.com/office/drawing/2014/main" id="{FDF4B151-1922-4E18-8325-1F9B84FA2DB1}"/>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id="{B4C08F87-CE4A-EA23-C798-CF4F6C445148}"/>
              </a:ext>
            </a:extLst>
          </p:cNvPr>
          <p:cNvSpPr>
            <a:spLocks noGrp="1"/>
          </p:cNvSpPr>
          <p:nvPr>
            <p:ph type="sldNum" sz="quarter" idx="12"/>
          </p:nvPr>
        </p:nvSpPr>
        <p:spPr>
          <a:xfrm>
            <a:off x="6532881" y="4733925"/>
            <a:ext cx="442392" cy="273844"/>
          </a:xfrm>
        </p:spPr>
        <p:txBody>
          <a:bodyPr/>
          <a:lstStyle>
            <a:lvl1pPr>
              <a:defRPr/>
            </a:lvl1pPr>
          </a:lstStyle>
          <a:p>
            <a:pPr>
              <a:defRPr/>
            </a:pPr>
            <a:fld id="{126E8C21-75A8-4C47-9462-C0F7214B027F}" type="slidenum">
              <a:rPr lang="en-US" altLang="en-US"/>
              <a:pPr>
                <a:defRPr/>
              </a:pPr>
              <a:t>‹#›</a:t>
            </a:fld>
            <a:endParaRPr lang="en-US" altLang="en-US"/>
          </a:p>
        </p:txBody>
      </p:sp>
    </p:spTree>
    <p:extLst>
      <p:ext uri="{BB962C8B-B14F-4D97-AF65-F5344CB8AC3E}">
        <p14:creationId xmlns:p14="http://schemas.microsoft.com/office/powerpoint/2010/main" val="25088041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1_Blank">
    <p:bg>
      <p:bgPr>
        <a:solidFill>
          <a:schemeClr val="bg2">
            <a:lumMod val="75000"/>
          </a:schemeClr>
        </a:solidFill>
        <a:effectLst/>
      </p:bgPr>
    </p:bg>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DDF0168-4261-47B3-706D-9917EAB3B673}"/>
              </a:ext>
            </a:extLst>
          </p:cNvPr>
          <p:cNvSpPr>
            <a:spLocks noGrp="1"/>
          </p:cNvSpPr>
          <p:nvPr>
            <p:ph type="dt" sz="half" idx="10"/>
          </p:nvPr>
        </p:nvSpPr>
        <p:spPr/>
        <p:txBody>
          <a:bodyPr/>
          <a:lstStyle>
            <a:lvl1pPr>
              <a:defRPr/>
            </a:lvl1pPr>
          </a:lstStyle>
          <a:p>
            <a:pPr>
              <a:defRPr/>
            </a:pPr>
            <a:fld id="{64EB4815-EC27-374F-8334-8D9F4B661E40}" type="datetime1">
              <a:rPr lang="en-US" altLang="en-US"/>
              <a:pPr>
                <a:defRPr/>
              </a:pPr>
              <a:t>6/23/2025</a:t>
            </a:fld>
            <a:endParaRPr lang="en-US" altLang="en-US"/>
          </a:p>
        </p:txBody>
      </p:sp>
      <p:sp>
        <p:nvSpPr>
          <p:cNvPr id="3" name="Footer Placeholder 4">
            <a:extLst>
              <a:ext uri="{FF2B5EF4-FFF2-40B4-BE49-F238E27FC236}">
                <a16:creationId xmlns:a16="http://schemas.microsoft.com/office/drawing/2014/main" id="{FDF4B151-1922-4E18-8325-1F9B84FA2DB1}"/>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id="{96B0AF17-AE8D-B001-809D-37B3509E9F22}"/>
              </a:ext>
            </a:extLst>
          </p:cNvPr>
          <p:cNvSpPr>
            <a:spLocks noGrp="1"/>
          </p:cNvSpPr>
          <p:nvPr>
            <p:ph type="sldNum" sz="quarter" idx="12"/>
          </p:nvPr>
        </p:nvSpPr>
        <p:spPr>
          <a:xfrm>
            <a:off x="6532881" y="4733925"/>
            <a:ext cx="442392" cy="273844"/>
          </a:xfrm>
        </p:spPr>
        <p:txBody>
          <a:bodyPr/>
          <a:lstStyle>
            <a:lvl1pPr>
              <a:defRPr/>
            </a:lvl1pPr>
          </a:lstStyle>
          <a:p>
            <a:pPr>
              <a:defRPr/>
            </a:pPr>
            <a:fld id="{126E8C21-75A8-4C47-9462-C0F7214B027F}" type="slidenum">
              <a:rPr lang="en-US" altLang="en-US"/>
              <a:pPr>
                <a:defRPr/>
              </a:pPr>
              <a:t>‹#›</a:t>
            </a:fld>
            <a:endParaRPr lang="en-US" altLang="en-US"/>
          </a:p>
        </p:txBody>
      </p:sp>
    </p:spTree>
    <p:extLst>
      <p:ext uri="{BB962C8B-B14F-4D97-AF65-F5344CB8AC3E}">
        <p14:creationId xmlns:p14="http://schemas.microsoft.com/office/powerpoint/2010/main" val="2175498848"/>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00DE42D-18CF-8C7C-BF9E-7CEB1D52F0BC}"/>
              </a:ext>
            </a:extLst>
          </p:cNvPr>
          <p:cNvPicPr>
            <a:picLocks noChangeAspect="1"/>
          </p:cNvPicPr>
          <p:nvPr userDrawn="1"/>
        </p:nvPicPr>
        <p:blipFill>
          <a:blip r:embed="rId2">
            <a:alphaModFix amt="5000"/>
            <a:extLst>
              <a:ext uri="{28A0092B-C50C-407E-A947-70E740481C1C}">
                <a14:useLocalDpi xmlns:a14="http://schemas.microsoft.com/office/drawing/2010/main" val="0"/>
              </a:ext>
            </a:extLst>
          </a:blip>
          <a:srcRect/>
          <a:stretch/>
        </p:blipFill>
        <p:spPr>
          <a:xfrm>
            <a:off x="1947851" y="-1910748"/>
            <a:ext cx="8449794" cy="8449794"/>
          </a:xfrm>
          <a:prstGeom prst="rect">
            <a:avLst/>
          </a:prstGeom>
        </p:spPr>
      </p:pic>
      <p:sp>
        <p:nvSpPr>
          <p:cNvPr id="2" name="Title 1"/>
          <p:cNvSpPr>
            <a:spLocks noGrp="1"/>
          </p:cNvSpPr>
          <p:nvPr>
            <p:ph type="ctrTitle"/>
          </p:nvPr>
        </p:nvSpPr>
        <p:spPr>
          <a:xfrm>
            <a:off x="755576" y="1597820"/>
            <a:ext cx="4419600" cy="1200245"/>
          </a:xfrm>
        </p:spPr>
        <p:txBody>
          <a:bodyPr/>
          <a:lstStyle>
            <a:lvl1pPr algn="l">
              <a:defRPr sz="3600" b="1" cap="none" spc="40" baseline="0">
                <a:ln w="13335" cmpd="sng">
                  <a:noFill/>
                  <a:prstDash val="solid"/>
                </a:ln>
                <a:solidFill>
                  <a:schemeClr val="accent6">
                    <a:tint val="1000"/>
                  </a:schemeClr>
                </a:solidFill>
                <a:effectLst/>
                <a:latin typeface="+mn-lt"/>
              </a:defRPr>
            </a:lvl1pPr>
          </a:lstStyle>
          <a:p>
            <a:r>
              <a:rPr lang="en-US" dirty="0"/>
              <a:t>Click to edit Master title style</a:t>
            </a:r>
          </a:p>
        </p:txBody>
      </p:sp>
      <p:sp>
        <p:nvSpPr>
          <p:cNvPr id="8" name="Rectangle 7">
            <a:extLst>
              <a:ext uri="{FF2B5EF4-FFF2-40B4-BE49-F238E27FC236}">
                <a16:creationId xmlns:a16="http://schemas.microsoft.com/office/drawing/2014/main" id="{E89E0EE5-077B-39D0-D609-F79937C8FC47}"/>
              </a:ext>
            </a:extLst>
          </p:cNvPr>
          <p:cNvSpPr/>
          <p:nvPr userDrawn="1"/>
        </p:nvSpPr>
        <p:spPr>
          <a:xfrm>
            <a:off x="0" y="3246325"/>
            <a:ext cx="9144000" cy="103934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S"/>
          </a:p>
        </p:txBody>
      </p:sp>
      <p:pic>
        <p:nvPicPr>
          <p:cNvPr id="7" name="Picture 6">
            <a:extLst>
              <a:ext uri="{FF2B5EF4-FFF2-40B4-BE49-F238E27FC236}">
                <a16:creationId xmlns:a16="http://schemas.microsoft.com/office/drawing/2014/main" id="{6E8C1D0A-E47F-033B-7F16-BBA37890C1B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83568" y="3250069"/>
            <a:ext cx="3654905" cy="1034021"/>
          </a:xfrm>
          <a:prstGeom prst="rect">
            <a:avLst/>
          </a:prstGeom>
        </p:spPr>
      </p:pic>
    </p:spTree>
    <p:extLst>
      <p:ext uri="{BB962C8B-B14F-4D97-AF65-F5344CB8AC3E}">
        <p14:creationId xmlns:p14="http://schemas.microsoft.com/office/powerpoint/2010/main" val="21390592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F94A5CD-EFE6-9833-C576-F1386C7249B7}"/>
              </a:ext>
            </a:extLst>
          </p:cNvPr>
          <p:cNvSpPr>
            <a:spLocks noChangeArrowheads="1"/>
          </p:cNvSpPr>
          <p:nvPr/>
        </p:nvSpPr>
        <p:spPr bwMode="auto">
          <a:xfrm>
            <a:off x="0" y="1172766"/>
            <a:ext cx="3059832" cy="2484834"/>
          </a:xfrm>
          <a:prstGeom prst="rect">
            <a:avLst/>
          </a:prstGeom>
          <a:solidFill>
            <a:schemeClr val="accent1"/>
          </a:solidFill>
          <a:ln>
            <a:noFill/>
          </a:ln>
          <a:effectLst>
            <a:outerShdw blurRad="50800" dist="38100" dir="2700000" algn="ctr" rotWithShape="0">
              <a:srgbClr val="808080">
                <a:alpha val="39998"/>
              </a:srgbClr>
            </a:outerShdw>
          </a:effectLst>
        </p:spPr>
        <p:txBody>
          <a:bodyPr anchor="ctr"/>
          <a:lstStyle>
            <a:lvl1pPr>
              <a:defRPr sz="2400">
                <a:solidFill>
                  <a:schemeClr val="tx1"/>
                </a:solidFill>
                <a:latin typeface="Tw Cen MT" panose="020B0602020104020603" pitchFamily="34" charset="0"/>
                <a:ea typeface="MS PGothic" panose="020B0600070205080204" pitchFamily="34" charset="-128"/>
              </a:defRPr>
            </a:lvl1pPr>
            <a:lvl2pPr marL="742950" indent="-285750">
              <a:defRPr sz="2400">
                <a:solidFill>
                  <a:schemeClr val="tx1"/>
                </a:solidFill>
                <a:latin typeface="Tw Cen MT" panose="020B0602020104020603" pitchFamily="34" charset="0"/>
                <a:ea typeface="MS PGothic" panose="020B0600070205080204" pitchFamily="34" charset="-128"/>
              </a:defRPr>
            </a:lvl2pPr>
            <a:lvl3pPr marL="1143000" indent="-228600">
              <a:defRPr sz="2400">
                <a:solidFill>
                  <a:schemeClr val="tx1"/>
                </a:solidFill>
                <a:latin typeface="Tw Cen MT" panose="020B0602020104020603" pitchFamily="34" charset="0"/>
                <a:ea typeface="MS PGothic" panose="020B0600070205080204" pitchFamily="34" charset="-128"/>
              </a:defRPr>
            </a:lvl3pPr>
            <a:lvl4pPr marL="1600200" indent="-228600">
              <a:defRPr sz="2400">
                <a:solidFill>
                  <a:schemeClr val="tx1"/>
                </a:solidFill>
                <a:latin typeface="Tw Cen MT" panose="020B0602020104020603" pitchFamily="34" charset="0"/>
                <a:ea typeface="MS PGothic" panose="020B0600070205080204" pitchFamily="34" charset="-128"/>
              </a:defRPr>
            </a:lvl4pPr>
            <a:lvl5pPr marL="2057400" indent="-228600">
              <a:defRPr sz="2400">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w Cen MT" panose="020B0602020104020603" pitchFamily="34" charset="0"/>
                <a:ea typeface="MS PGothic" panose="020B0600070205080204" pitchFamily="34" charset="-128"/>
              </a:defRPr>
            </a:lvl9pPr>
          </a:lstStyle>
          <a:p>
            <a:pPr algn="ctr" eaLnBrk="1" hangingPunct="1">
              <a:defRPr/>
            </a:pPr>
            <a:endParaRPr lang="en-US" altLang="en-US" sz="1800">
              <a:solidFill>
                <a:srgbClr val="FFFFFF"/>
              </a:solidFill>
            </a:endParaRPr>
          </a:p>
        </p:txBody>
      </p:sp>
      <p:sp>
        <p:nvSpPr>
          <p:cNvPr id="3" name="Content Placeholder 2"/>
          <p:cNvSpPr>
            <a:spLocks noGrp="1"/>
          </p:cNvSpPr>
          <p:nvPr>
            <p:ph idx="1"/>
          </p:nvPr>
        </p:nvSpPr>
        <p:spPr>
          <a:xfrm>
            <a:off x="3200400" y="204789"/>
            <a:ext cx="548640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899594" y="1426464"/>
            <a:ext cx="1930921" cy="1028700"/>
          </a:xfrm>
        </p:spPr>
        <p:txBody>
          <a:bodyPr/>
          <a:lstStyle>
            <a:lvl1pPr algn="l" defTabSz="914377" rtl="0" eaLnBrk="1" latinLnBrk="0" hangingPunct="1">
              <a:spcBef>
                <a:spcPct val="0"/>
              </a:spcBef>
              <a:buNone/>
              <a:tabLst>
                <a:tab pos="3830543" algn="l"/>
              </a:tabLst>
              <a:defRPr lang="en-US" sz="2600" b="1" kern="1200" cap="none" spc="20" baseline="0" dirty="0">
                <a:ln w="12700" cmpd="sng">
                  <a:no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dirty="0"/>
              <a:t>Click to edit Master title style</a:t>
            </a:r>
          </a:p>
        </p:txBody>
      </p:sp>
      <p:sp>
        <p:nvSpPr>
          <p:cNvPr id="4" name="Text Placeholder 3"/>
          <p:cNvSpPr>
            <a:spLocks noGrp="1"/>
          </p:cNvSpPr>
          <p:nvPr>
            <p:ph type="body" sz="half" idx="2"/>
          </p:nvPr>
        </p:nvSpPr>
        <p:spPr>
          <a:xfrm>
            <a:off x="899592" y="2455164"/>
            <a:ext cx="1930920" cy="1028700"/>
          </a:xfrm>
        </p:spPr>
        <p:txBody>
          <a:bodyPr>
            <a:normAutofit/>
          </a:bodyPr>
          <a:lstStyle>
            <a:lvl1pPr marL="0" indent="0">
              <a:buNone/>
              <a:defRPr sz="1800">
                <a:solidFill>
                  <a:srgbClr val="FFFFFF"/>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9" name="Date Placeholder 4">
            <a:extLst>
              <a:ext uri="{FF2B5EF4-FFF2-40B4-BE49-F238E27FC236}">
                <a16:creationId xmlns:a16="http://schemas.microsoft.com/office/drawing/2014/main" id="{DFE5B016-841C-DDF7-3742-4590C7E97F5F}"/>
              </a:ext>
            </a:extLst>
          </p:cNvPr>
          <p:cNvSpPr>
            <a:spLocks noGrp="1"/>
          </p:cNvSpPr>
          <p:nvPr>
            <p:ph type="dt" sz="half" idx="10"/>
          </p:nvPr>
        </p:nvSpPr>
        <p:spPr/>
        <p:txBody>
          <a:bodyPr/>
          <a:lstStyle>
            <a:lvl1pPr>
              <a:defRPr/>
            </a:lvl1pPr>
          </a:lstStyle>
          <a:p>
            <a:pPr>
              <a:defRPr/>
            </a:pPr>
            <a:fld id="{D127C7CA-4009-2D4F-8C3A-894989AF13F9}" type="datetime1">
              <a:rPr lang="en-US" altLang="en-US"/>
              <a:pPr>
                <a:defRPr/>
              </a:pPr>
              <a:t>6/23/2025</a:t>
            </a:fld>
            <a:endParaRPr lang="en-US" altLang="en-US"/>
          </a:p>
        </p:txBody>
      </p:sp>
      <p:sp>
        <p:nvSpPr>
          <p:cNvPr id="10" name="Footer Placeholder 5">
            <a:extLst>
              <a:ext uri="{FF2B5EF4-FFF2-40B4-BE49-F238E27FC236}">
                <a16:creationId xmlns:a16="http://schemas.microsoft.com/office/drawing/2014/main" id="{9666A19C-6915-AE15-F470-A6661779E18C}"/>
              </a:ext>
            </a:extLst>
          </p:cNvPr>
          <p:cNvSpPr>
            <a:spLocks noGrp="1"/>
          </p:cNvSpPr>
          <p:nvPr>
            <p:ph type="ftr" sz="quarter" idx="11"/>
          </p:nvPr>
        </p:nvSpPr>
        <p:spPr/>
        <p:txBody>
          <a:bodyPr/>
          <a:lstStyle>
            <a:lvl1pPr>
              <a:defRPr/>
            </a:lvl1pPr>
          </a:lstStyle>
          <a:p>
            <a:pPr>
              <a:defRPr/>
            </a:pPr>
            <a:endParaRPr lang="en-US" altLang="en-US"/>
          </a:p>
        </p:txBody>
      </p:sp>
      <p:sp>
        <p:nvSpPr>
          <p:cNvPr id="11" name="Slide Number Placeholder 6">
            <a:extLst>
              <a:ext uri="{FF2B5EF4-FFF2-40B4-BE49-F238E27FC236}">
                <a16:creationId xmlns:a16="http://schemas.microsoft.com/office/drawing/2014/main" id="{6AE54415-CA8E-C271-E36D-7029448E5044}"/>
              </a:ext>
            </a:extLst>
          </p:cNvPr>
          <p:cNvSpPr>
            <a:spLocks noGrp="1"/>
          </p:cNvSpPr>
          <p:nvPr>
            <p:ph type="sldNum" sz="quarter" idx="12"/>
          </p:nvPr>
        </p:nvSpPr>
        <p:spPr/>
        <p:txBody>
          <a:bodyPr/>
          <a:lstStyle>
            <a:lvl1pPr>
              <a:defRPr/>
            </a:lvl1pPr>
          </a:lstStyle>
          <a:p>
            <a:pPr>
              <a:defRPr/>
            </a:pPr>
            <a:fld id="{7EDAB002-6231-3048-A046-A75A1CE793FF}" type="slidenum">
              <a:rPr lang="en-US" altLang="en-US"/>
              <a:pPr>
                <a:defRPr/>
              </a:pPr>
              <a:t>‹#›</a:t>
            </a:fld>
            <a:endParaRPr lang="en-US" altLang="en-US"/>
          </a:p>
        </p:txBody>
      </p:sp>
      <p:pic>
        <p:nvPicPr>
          <p:cNvPr id="7" name="Picture 6">
            <a:extLst>
              <a:ext uri="{FF2B5EF4-FFF2-40B4-BE49-F238E27FC236}">
                <a16:creationId xmlns:a16="http://schemas.microsoft.com/office/drawing/2014/main" id="{702F935E-F29F-F697-E983-7405661BEF4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069284" y="4645902"/>
            <a:ext cx="1590208" cy="449891"/>
          </a:xfrm>
          <a:prstGeom prst="rect">
            <a:avLst/>
          </a:prstGeom>
        </p:spPr>
      </p:pic>
    </p:spTree>
    <p:extLst>
      <p:ext uri="{BB962C8B-B14F-4D97-AF65-F5344CB8AC3E}">
        <p14:creationId xmlns:p14="http://schemas.microsoft.com/office/powerpoint/2010/main" val="3080695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285750"/>
            <a:ext cx="5562600" cy="42291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rtlCol="0">
            <a:normAutofit/>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US" noProof="0"/>
              <a:t>Click icon to add picture</a:t>
            </a:r>
          </a:p>
        </p:txBody>
      </p:sp>
      <p:sp>
        <p:nvSpPr>
          <p:cNvPr id="9" name="Date Placeholder 4">
            <a:extLst>
              <a:ext uri="{FF2B5EF4-FFF2-40B4-BE49-F238E27FC236}">
                <a16:creationId xmlns:a16="http://schemas.microsoft.com/office/drawing/2014/main" id="{74DA72FA-7AEC-249A-0E55-A59761E9EB66}"/>
              </a:ext>
            </a:extLst>
          </p:cNvPr>
          <p:cNvSpPr>
            <a:spLocks noGrp="1"/>
          </p:cNvSpPr>
          <p:nvPr>
            <p:ph type="dt" sz="half" idx="10"/>
          </p:nvPr>
        </p:nvSpPr>
        <p:spPr/>
        <p:txBody>
          <a:bodyPr/>
          <a:lstStyle>
            <a:lvl1pPr>
              <a:defRPr/>
            </a:lvl1pPr>
          </a:lstStyle>
          <a:p>
            <a:pPr>
              <a:defRPr/>
            </a:pPr>
            <a:fld id="{BB6658CF-35C8-FE46-B9D0-FF5A3FFA8517}" type="datetime1">
              <a:rPr lang="en-US" altLang="en-US"/>
              <a:pPr>
                <a:defRPr/>
              </a:pPr>
              <a:t>6/23/2025</a:t>
            </a:fld>
            <a:endParaRPr lang="en-US" altLang="en-US"/>
          </a:p>
        </p:txBody>
      </p:sp>
      <p:sp>
        <p:nvSpPr>
          <p:cNvPr id="10" name="Footer Placeholder 5">
            <a:extLst>
              <a:ext uri="{FF2B5EF4-FFF2-40B4-BE49-F238E27FC236}">
                <a16:creationId xmlns:a16="http://schemas.microsoft.com/office/drawing/2014/main" id="{D51F1EAE-48CC-9D5A-756B-F11E9A3D315E}"/>
              </a:ext>
            </a:extLst>
          </p:cNvPr>
          <p:cNvSpPr>
            <a:spLocks noGrp="1"/>
          </p:cNvSpPr>
          <p:nvPr>
            <p:ph type="ftr" sz="quarter" idx="11"/>
          </p:nvPr>
        </p:nvSpPr>
        <p:spPr/>
        <p:txBody>
          <a:bodyPr/>
          <a:lstStyle>
            <a:lvl1pPr>
              <a:defRPr/>
            </a:lvl1pPr>
          </a:lstStyle>
          <a:p>
            <a:pPr>
              <a:defRPr/>
            </a:pPr>
            <a:endParaRPr lang="en-US" altLang="en-US"/>
          </a:p>
        </p:txBody>
      </p:sp>
      <p:sp>
        <p:nvSpPr>
          <p:cNvPr id="11" name="Slide Number Placeholder 6">
            <a:extLst>
              <a:ext uri="{FF2B5EF4-FFF2-40B4-BE49-F238E27FC236}">
                <a16:creationId xmlns:a16="http://schemas.microsoft.com/office/drawing/2014/main" id="{B47E874B-5831-FAD1-0075-8C025840603C}"/>
              </a:ext>
            </a:extLst>
          </p:cNvPr>
          <p:cNvSpPr>
            <a:spLocks noGrp="1"/>
          </p:cNvSpPr>
          <p:nvPr>
            <p:ph type="sldNum" sz="quarter" idx="12"/>
          </p:nvPr>
        </p:nvSpPr>
        <p:spPr/>
        <p:txBody>
          <a:bodyPr/>
          <a:lstStyle>
            <a:lvl1pPr>
              <a:defRPr/>
            </a:lvl1pPr>
          </a:lstStyle>
          <a:p>
            <a:pPr>
              <a:defRPr/>
            </a:pPr>
            <a:fld id="{CFBA8569-E2E8-F24B-BB71-F2365E9058B8}" type="slidenum">
              <a:rPr lang="en-US" altLang="en-US"/>
              <a:pPr>
                <a:defRPr/>
              </a:pPr>
              <a:t>‹#›</a:t>
            </a:fld>
            <a:endParaRPr lang="en-US" altLang="en-US"/>
          </a:p>
        </p:txBody>
      </p:sp>
      <p:sp>
        <p:nvSpPr>
          <p:cNvPr id="12" name="Rectangle 11">
            <a:extLst>
              <a:ext uri="{FF2B5EF4-FFF2-40B4-BE49-F238E27FC236}">
                <a16:creationId xmlns:a16="http://schemas.microsoft.com/office/drawing/2014/main" id="{DF29A755-A06D-5A54-8EED-A70E2C5111DB}"/>
              </a:ext>
            </a:extLst>
          </p:cNvPr>
          <p:cNvSpPr>
            <a:spLocks noChangeArrowheads="1"/>
          </p:cNvSpPr>
          <p:nvPr userDrawn="1"/>
        </p:nvSpPr>
        <p:spPr bwMode="auto">
          <a:xfrm>
            <a:off x="0" y="1172766"/>
            <a:ext cx="3059832" cy="2484834"/>
          </a:xfrm>
          <a:prstGeom prst="rect">
            <a:avLst/>
          </a:prstGeom>
          <a:solidFill>
            <a:schemeClr val="accent1"/>
          </a:solidFill>
          <a:ln>
            <a:noFill/>
          </a:ln>
          <a:effectLst>
            <a:outerShdw blurRad="50800" dist="38100" dir="2700000" algn="ctr" rotWithShape="0">
              <a:srgbClr val="808080">
                <a:alpha val="39998"/>
              </a:srgbClr>
            </a:outerShdw>
          </a:effectLst>
        </p:spPr>
        <p:txBody>
          <a:bodyPr anchor="ctr"/>
          <a:lstStyle>
            <a:lvl1pPr>
              <a:defRPr sz="2400">
                <a:solidFill>
                  <a:schemeClr val="tx1"/>
                </a:solidFill>
                <a:latin typeface="Tw Cen MT" panose="020B0602020104020603" pitchFamily="34" charset="0"/>
                <a:ea typeface="MS PGothic" panose="020B0600070205080204" pitchFamily="34" charset="-128"/>
              </a:defRPr>
            </a:lvl1pPr>
            <a:lvl2pPr marL="742950" indent="-285750">
              <a:defRPr sz="2400">
                <a:solidFill>
                  <a:schemeClr val="tx1"/>
                </a:solidFill>
                <a:latin typeface="Tw Cen MT" panose="020B0602020104020603" pitchFamily="34" charset="0"/>
                <a:ea typeface="MS PGothic" panose="020B0600070205080204" pitchFamily="34" charset="-128"/>
              </a:defRPr>
            </a:lvl2pPr>
            <a:lvl3pPr marL="1143000" indent="-228600">
              <a:defRPr sz="2400">
                <a:solidFill>
                  <a:schemeClr val="tx1"/>
                </a:solidFill>
                <a:latin typeface="Tw Cen MT" panose="020B0602020104020603" pitchFamily="34" charset="0"/>
                <a:ea typeface="MS PGothic" panose="020B0600070205080204" pitchFamily="34" charset="-128"/>
              </a:defRPr>
            </a:lvl3pPr>
            <a:lvl4pPr marL="1600200" indent="-228600">
              <a:defRPr sz="2400">
                <a:solidFill>
                  <a:schemeClr val="tx1"/>
                </a:solidFill>
                <a:latin typeface="Tw Cen MT" panose="020B0602020104020603" pitchFamily="34" charset="0"/>
                <a:ea typeface="MS PGothic" panose="020B0600070205080204" pitchFamily="34" charset="-128"/>
              </a:defRPr>
            </a:lvl4pPr>
            <a:lvl5pPr marL="2057400" indent="-228600">
              <a:defRPr sz="2400">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w Cen MT" panose="020B0602020104020603" pitchFamily="34" charset="0"/>
                <a:ea typeface="MS PGothic" panose="020B0600070205080204" pitchFamily="34" charset="-128"/>
              </a:defRPr>
            </a:lvl9pPr>
          </a:lstStyle>
          <a:p>
            <a:pPr algn="ctr" eaLnBrk="1" hangingPunct="1">
              <a:defRPr/>
            </a:pPr>
            <a:endParaRPr lang="en-US" altLang="en-US" sz="1800">
              <a:solidFill>
                <a:srgbClr val="FFFFFF"/>
              </a:solidFill>
            </a:endParaRPr>
          </a:p>
        </p:txBody>
      </p:sp>
      <p:sp>
        <p:nvSpPr>
          <p:cNvPr id="13" name="Title 1">
            <a:extLst>
              <a:ext uri="{FF2B5EF4-FFF2-40B4-BE49-F238E27FC236}">
                <a16:creationId xmlns:a16="http://schemas.microsoft.com/office/drawing/2014/main" id="{0AD434C4-8DF3-6918-9B79-7A82F63F5D1A}"/>
              </a:ext>
            </a:extLst>
          </p:cNvPr>
          <p:cNvSpPr>
            <a:spLocks noGrp="1"/>
          </p:cNvSpPr>
          <p:nvPr>
            <p:ph type="title"/>
          </p:nvPr>
        </p:nvSpPr>
        <p:spPr>
          <a:xfrm>
            <a:off x="899594" y="1426464"/>
            <a:ext cx="1930921" cy="1028700"/>
          </a:xfrm>
        </p:spPr>
        <p:txBody>
          <a:bodyPr/>
          <a:lstStyle>
            <a:lvl1pPr algn="l" defTabSz="914377" rtl="0" eaLnBrk="1" latinLnBrk="0" hangingPunct="1">
              <a:spcBef>
                <a:spcPct val="0"/>
              </a:spcBef>
              <a:buNone/>
              <a:tabLst>
                <a:tab pos="3830543" algn="l"/>
              </a:tabLst>
              <a:defRPr lang="en-US" sz="2600" b="1" kern="1200" cap="none" spc="20" baseline="0" dirty="0">
                <a:ln w="12700" cmpd="sng">
                  <a:no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dirty="0"/>
              <a:t>Click to edit Master title style</a:t>
            </a:r>
          </a:p>
        </p:txBody>
      </p:sp>
      <p:sp>
        <p:nvSpPr>
          <p:cNvPr id="14" name="Text Placeholder 3">
            <a:extLst>
              <a:ext uri="{FF2B5EF4-FFF2-40B4-BE49-F238E27FC236}">
                <a16:creationId xmlns:a16="http://schemas.microsoft.com/office/drawing/2014/main" id="{A1AFB2DC-C75A-1CF0-4279-9BF9BE6B6A45}"/>
              </a:ext>
            </a:extLst>
          </p:cNvPr>
          <p:cNvSpPr>
            <a:spLocks noGrp="1"/>
          </p:cNvSpPr>
          <p:nvPr>
            <p:ph type="body" sz="half" idx="2"/>
          </p:nvPr>
        </p:nvSpPr>
        <p:spPr>
          <a:xfrm>
            <a:off x="899592" y="2455164"/>
            <a:ext cx="1930920" cy="1028700"/>
          </a:xfrm>
        </p:spPr>
        <p:txBody>
          <a:bodyPr>
            <a:normAutofit/>
          </a:bodyPr>
          <a:lstStyle>
            <a:lvl1pPr marL="0" indent="0">
              <a:buNone/>
              <a:defRPr sz="1800">
                <a:solidFill>
                  <a:srgbClr val="FFFFFF"/>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pic>
        <p:nvPicPr>
          <p:cNvPr id="4" name="Picture 3">
            <a:extLst>
              <a:ext uri="{FF2B5EF4-FFF2-40B4-BE49-F238E27FC236}">
                <a16:creationId xmlns:a16="http://schemas.microsoft.com/office/drawing/2014/main" id="{2B94C255-C2D1-DCDB-E396-E077FAF0CEB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069284" y="4645902"/>
            <a:ext cx="1590208" cy="449891"/>
          </a:xfrm>
          <a:prstGeom prst="rect">
            <a:avLst/>
          </a:prstGeom>
        </p:spPr>
      </p:pic>
    </p:spTree>
    <p:extLst>
      <p:ext uri="{BB962C8B-B14F-4D97-AF65-F5344CB8AC3E}">
        <p14:creationId xmlns:p14="http://schemas.microsoft.com/office/powerpoint/2010/main" val="37346636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5_Section Header">
    <p:bg>
      <p:bgPr>
        <a:solidFill>
          <a:schemeClr val="accent3">
            <a:lumMod val="50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99592" y="4216023"/>
            <a:ext cx="7863408" cy="310987"/>
          </a:xfrm>
        </p:spPr>
        <p:txBody>
          <a:bodyPr/>
          <a:lstStyle>
            <a:lvl1pPr marL="0" indent="0">
              <a:buNone/>
              <a:defRPr sz="1500">
                <a:solidFill>
                  <a:srgbClr val="FFFFFF"/>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90" name="Date Placeholder 1">
            <a:extLst>
              <a:ext uri="{FF2B5EF4-FFF2-40B4-BE49-F238E27FC236}">
                <a16:creationId xmlns:a16="http://schemas.microsoft.com/office/drawing/2014/main" id="{A483D710-8B54-8A28-5F3E-6741A3DDC77D}"/>
              </a:ext>
            </a:extLst>
          </p:cNvPr>
          <p:cNvSpPr>
            <a:spLocks noGrp="1"/>
          </p:cNvSpPr>
          <p:nvPr>
            <p:ph type="dt" sz="half" idx="10"/>
          </p:nvPr>
        </p:nvSpPr>
        <p:spPr/>
        <p:txBody>
          <a:bodyPr/>
          <a:lstStyle>
            <a:lvl1pPr>
              <a:defRPr/>
            </a:lvl1pPr>
          </a:lstStyle>
          <a:p>
            <a:pPr>
              <a:defRPr/>
            </a:pPr>
            <a:fld id="{C4F929D0-0183-B64F-89F1-3D09DFAF40FA}" type="datetime1">
              <a:rPr lang="en-US" altLang="en-US"/>
              <a:pPr>
                <a:defRPr/>
              </a:pPr>
              <a:t>6/23/2025</a:t>
            </a:fld>
            <a:endParaRPr lang="en-US" altLang="en-US" dirty="0"/>
          </a:p>
        </p:txBody>
      </p:sp>
      <p:sp>
        <p:nvSpPr>
          <p:cNvPr id="91" name="Footer Placeholder 90">
            <a:extLst>
              <a:ext uri="{FF2B5EF4-FFF2-40B4-BE49-F238E27FC236}">
                <a16:creationId xmlns:a16="http://schemas.microsoft.com/office/drawing/2014/main" id="{0C487756-B758-3A44-0C97-4892E1BD0FED}"/>
              </a:ext>
            </a:extLst>
          </p:cNvPr>
          <p:cNvSpPr>
            <a:spLocks noGrp="1"/>
          </p:cNvSpPr>
          <p:nvPr>
            <p:ph type="ftr" sz="quarter" idx="11"/>
          </p:nvPr>
        </p:nvSpPr>
        <p:spPr/>
        <p:txBody>
          <a:bodyPr/>
          <a:lstStyle>
            <a:lvl1pPr>
              <a:defRPr/>
            </a:lvl1pPr>
          </a:lstStyle>
          <a:p>
            <a:pPr>
              <a:defRPr/>
            </a:pPr>
            <a:endParaRPr lang="en-US" altLang="en-US" dirty="0"/>
          </a:p>
        </p:txBody>
      </p:sp>
      <p:sp>
        <p:nvSpPr>
          <p:cNvPr id="92" name="Slide Number Placeholder 91">
            <a:extLst>
              <a:ext uri="{FF2B5EF4-FFF2-40B4-BE49-F238E27FC236}">
                <a16:creationId xmlns:a16="http://schemas.microsoft.com/office/drawing/2014/main" id="{9CAA0EAD-15B8-1277-4EEE-4C88586B19B1}"/>
              </a:ext>
            </a:extLst>
          </p:cNvPr>
          <p:cNvSpPr>
            <a:spLocks noGrp="1"/>
          </p:cNvSpPr>
          <p:nvPr>
            <p:ph type="sldNum" sz="quarter" idx="12"/>
          </p:nvPr>
        </p:nvSpPr>
        <p:spPr/>
        <p:txBody>
          <a:bodyPr/>
          <a:lstStyle>
            <a:lvl1pPr>
              <a:defRPr/>
            </a:lvl1pPr>
          </a:lstStyle>
          <a:p>
            <a:pPr>
              <a:defRPr/>
            </a:pPr>
            <a:fld id="{7844CA63-1743-4A47-816A-20A99124D411}" type="slidenum">
              <a:rPr lang="en-US" altLang="en-US"/>
              <a:pPr>
                <a:defRPr/>
              </a:pPr>
              <a:t>‹#›</a:t>
            </a:fld>
            <a:endParaRPr lang="en-US" altLang="en-US" dirty="0"/>
          </a:p>
        </p:txBody>
      </p:sp>
      <p:pic>
        <p:nvPicPr>
          <p:cNvPr id="2" name="Picture 1">
            <a:extLst>
              <a:ext uri="{FF2B5EF4-FFF2-40B4-BE49-F238E27FC236}">
                <a16:creationId xmlns:a16="http://schemas.microsoft.com/office/drawing/2014/main" id="{E32AE54E-79F2-8C36-0EE3-30F1A20A18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04248" y="4645901"/>
            <a:ext cx="2120280" cy="449891"/>
          </a:xfrm>
          <a:prstGeom prst="rect">
            <a:avLst/>
          </a:prstGeom>
        </p:spPr>
      </p:pic>
      <p:pic>
        <p:nvPicPr>
          <p:cNvPr id="4" name="Picture 3" descr="Icon&#10;&#10;Description automatically generated">
            <a:extLst>
              <a:ext uri="{FF2B5EF4-FFF2-40B4-BE49-F238E27FC236}">
                <a16:creationId xmlns:a16="http://schemas.microsoft.com/office/drawing/2014/main" id="{D3F16FFD-D8C3-7F6B-6B7F-953809A505CC}"/>
              </a:ext>
            </a:extLst>
          </p:cNvPr>
          <p:cNvPicPr>
            <a:picLocks noChangeAspect="1"/>
          </p:cNvPicPr>
          <p:nvPr userDrawn="1"/>
        </p:nvPicPr>
        <p:blipFill>
          <a:blip r:embed="rId3">
            <a:alphaModFix amt="5000"/>
            <a:extLst>
              <a:ext uri="{28A0092B-C50C-407E-A947-70E740481C1C}">
                <a14:useLocalDpi xmlns:a14="http://schemas.microsoft.com/office/drawing/2010/main" val="0"/>
              </a:ext>
            </a:extLst>
          </a:blip>
          <a:stretch>
            <a:fillRect/>
          </a:stretch>
        </p:blipFill>
        <p:spPr>
          <a:xfrm>
            <a:off x="539552" y="-1910748"/>
            <a:ext cx="11266392" cy="8449794"/>
          </a:xfrm>
          <a:prstGeom prst="rect">
            <a:avLst/>
          </a:prstGeom>
        </p:spPr>
      </p:pic>
    </p:spTree>
    <p:extLst>
      <p:ext uri="{BB962C8B-B14F-4D97-AF65-F5344CB8AC3E}">
        <p14:creationId xmlns:p14="http://schemas.microsoft.com/office/powerpoint/2010/main" val="3935201578"/>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6_Section Header">
    <p:bg>
      <p:bgPr>
        <a:solidFill>
          <a:schemeClr val="accent3">
            <a:lumMod val="50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99592" y="4216023"/>
            <a:ext cx="7863408" cy="310987"/>
          </a:xfrm>
        </p:spPr>
        <p:txBody>
          <a:bodyPr/>
          <a:lstStyle>
            <a:lvl1pPr marL="0" indent="0">
              <a:buNone/>
              <a:defRPr sz="1500">
                <a:solidFill>
                  <a:srgbClr val="FFFFFF"/>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90" name="Date Placeholder 1">
            <a:extLst>
              <a:ext uri="{FF2B5EF4-FFF2-40B4-BE49-F238E27FC236}">
                <a16:creationId xmlns:a16="http://schemas.microsoft.com/office/drawing/2014/main" id="{A483D710-8B54-8A28-5F3E-6741A3DDC77D}"/>
              </a:ext>
            </a:extLst>
          </p:cNvPr>
          <p:cNvSpPr>
            <a:spLocks noGrp="1"/>
          </p:cNvSpPr>
          <p:nvPr>
            <p:ph type="dt" sz="half" idx="10"/>
          </p:nvPr>
        </p:nvSpPr>
        <p:spPr/>
        <p:txBody>
          <a:bodyPr/>
          <a:lstStyle>
            <a:lvl1pPr>
              <a:defRPr/>
            </a:lvl1pPr>
          </a:lstStyle>
          <a:p>
            <a:pPr>
              <a:defRPr/>
            </a:pPr>
            <a:fld id="{C4F929D0-0183-B64F-89F1-3D09DFAF40FA}" type="datetime1">
              <a:rPr lang="en-US" altLang="en-US"/>
              <a:pPr>
                <a:defRPr/>
              </a:pPr>
              <a:t>6/23/2025</a:t>
            </a:fld>
            <a:endParaRPr lang="en-US" altLang="en-US" dirty="0"/>
          </a:p>
        </p:txBody>
      </p:sp>
      <p:sp>
        <p:nvSpPr>
          <p:cNvPr id="91" name="Footer Placeholder 90">
            <a:extLst>
              <a:ext uri="{FF2B5EF4-FFF2-40B4-BE49-F238E27FC236}">
                <a16:creationId xmlns:a16="http://schemas.microsoft.com/office/drawing/2014/main" id="{0C487756-B758-3A44-0C97-4892E1BD0FED}"/>
              </a:ext>
            </a:extLst>
          </p:cNvPr>
          <p:cNvSpPr>
            <a:spLocks noGrp="1"/>
          </p:cNvSpPr>
          <p:nvPr>
            <p:ph type="ftr" sz="quarter" idx="11"/>
          </p:nvPr>
        </p:nvSpPr>
        <p:spPr/>
        <p:txBody>
          <a:bodyPr/>
          <a:lstStyle>
            <a:lvl1pPr>
              <a:defRPr/>
            </a:lvl1pPr>
          </a:lstStyle>
          <a:p>
            <a:pPr>
              <a:defRPr/>
            </a:pPr>
            <a:endParaRPr lang="en-US" altLang="en-US" dirty="0"/>
          </a:p>
        </p:txBody>
      </p:sp>
      <p:sp>
        <p:nvSpPr>
          <p:cNvPr id="92" name="Slide Number Placeholder 91">
            <a:extLst>
              <a:ext uri="{FF2B5EF4-FFF2-40B4-BE49-F238E27FC236}">
                <a16:creationId xmlns:a16="http://schemas.microsoft.com/office/drawing/2014/main" id="{9CAA0EAD-15B8-1277-4EEE-4C88586B19B1}"/>
              </a:ext>
            </a:extLst>
          </p:cNvPr>
          <p:cNvSpPr>
            <a:spLocks noGrp="1"/>
          </p:cNvSpPr>
          <p:nvPr>
            <p:ph type="sldNum" sz="quarter" idx="12"/>
          </p:nvPr>
        </p:nvSpPr>
        <p:spPr/>
        <p:txBody>
          <a:bodyPr/>
          <a:lstStyle>
            <a:lvl1pPr>
              <a:defRPr/>
            </a:lvl1pPr>
          </a:lstStyle>
          <a:p>
            <a:pPr>
              <a:defRPr/>
            </a:pPr>
            <a:fld id="{7844CA63-1743-4A47-816A-20A99124D411}" type="slidenum">
              <a:rPr lang="en-US" altLang="en-US"/>
              <a:pPr>
                <a:defRPr/>
              </a:pPr>
              <a:t>‹#›</a:t>
            </a:fld>
            <a:endParaRPr lang="en-US" altLang="en-US" dirty="0"/>
          </a:p>
        </p:txBody>
      </p:sp>
      <p:pic>
        <p:nvPicPr>
          <p:cNvPr id="2" name="Picture 1">
            <a:extLst>
              <a:ext uri="{FF2B5EF4-FFF2-40B4-BE49-F238E27FC236}">
                <a16:creationId xmlns:a16="http://schemas.microsoft.com/office/drawing/2014/main" id="{E32AE54E-79F2-8C36-0EE3-30F1A20A18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04248" y="4645901"/>
            <a:ext cx="2120280" cy="449891"/>
          </a:xfrm>
          <a:prstGeom prst="rect">
            <a:avLst/>
          </a:prstGeom>
        </p:spPr>
      </p:pic>
      <p:pic>
        <p:nvPicPr>
          <p:cNvPr id="4" name="Picture 3" descr="Icon&#10;&#10;Description automatically generated">
            <a:extLst>
              <a:ext uri="{FF2B5EF4-FFF2-40B4-BE49-F238E27FC236}">
                <a16:creationId xmlns:a16="http://schemas.microsoft.com/office/drawing/2014/main" id="{D3F16FFD-D8C3-7F6B-6B7F-953809A505CC}"/>
              </a:ext>
            </a:extLst>
          </p:cNvPr>
          <p:cNvPicPr>
            <a:picLocks noChangeAspect="1"/>
          </p:cNvPicPr>
          <p:nvPr userDrawn="1"/>
        </p:nvPicPr>
        <p:blipFill>
          <a:blip r:embed="rId3">
            <a:alphaModFix amt="5000"/>
            <a:extLst>
              <a:ext uri="{28A0092B-C50C-407E-A947-70E740481C1C}">
                <a14:useLocalDpi xmlns:a14="http://schemas.microsoft.com/office/drawing/2010/main" val="0"/>
              </a:ext>
            </a:extLst>
          </a:blip>
          <a:stretch>
            <a:fillRect/>
          </a:stretch>
        </p:blipFill>
        <p:spPr>
          <a:xfrm>
            <a:off x="539552" y="-1910748"/>
            <a:ext cx="11266392" cy="8449794"/>
          </a:xfrm>
          <a:prstGeom prst="rect">
            <a:avLst/>
          </a:prstGeom>
        </p:spPr>
      </p:pic>
    </p:spTree>
    <p:extLst>
      <p:ext uri="{BB962C8B-B14F-4D97-AF65-F5344CB8AC3E}">
        <p14:creationId xmlns:p14="http://schemas.microsoft.com/office/powerpoint/2010/main" val="646351757"/>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7_Section Header">
    <p:bg>
      <p:bgPr>
        <a:solidFill>
          <a:schemeClr val="accent3">
            <a:lumMod val="50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99592" y="4216023"/>
            <a:ext cx="7863408" cy="310987"/>
          </a:xfrm>
        </p:spPr>
        <p:txBody>
          <a:bodyPr/>
          <a:lstStyle>
            <a:lvl1pPr marL="0" indent="0">
              <a:buNone/>
              <a:defRPr sz="1500">
                <a:solidFill>
                  <a:srgbClr val="FFFFFF"/>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90" name="Date Placeholder 1">
            <a:extLst>
              <a:ext uri="{FF2B5EF4-FFF2-40B4-BE49-F238E27FC236}">
                <a16:creationId xmlns:a16="http://schemas.microsoft.com/office/drawing/2014/main" id="{A483D710-8B54-8A28-5F3E-6741A3DDC77D}"/>
              </a:ext>
            </a:extLst>
          </p:cNvPr>
          <p:cNvSpPr>
            <a:spLocks noGrp="1"/>
          </p:cNvSpPr>
          <p:nvPr>
            <p:ph type="dt" sz="half" idx="10"/>
          </p:nvPr>
        </p:nvSpPr>
        <p:spPr/>
        <p:txBody>
          <a:bodyPr/>
          <a:lstStyle>
            <a:lvl1pPr>
              <a:defRPr/>
            </a:lvl1pPr>
          </a:lstStyle>
          <a:p>
            <a:pPr>
              <a:defRPr/>
            </a:pPr>
            <a:fld id="{C4F929D0-0183-B64F-89F1-3D09DFAF40FA}" type="datetime1">
              <a:rPr lang="en-US" altLang="en-US"/>
              <a:pPr>
                <a:defRPr/>
              </a:pPr>
              <a:t>6/23/2025</a:t>
            </a:fld>
            <a:endParaRPr lang="en-US" altLang="en-US" dirty="0"/>
          </a:p>
        </p:txBody>
      </p:sp>
      <p:sp>
        <p:nvSpPr>
          <p:cNvPr id="91" name="Footer Placeholder 90">
            <a:extLst>
              <a:ext uri="{FF2B5EF4-FFF2-40B4-BE49-F238E27FC236}">
                <a16:creationId xmlns:a16="http://schemas.microsoft.com/office/drawing/2014/main" id="{0C487756-B758-3A44-0C97-4892E1BD0FED}"/>
              </a:ext>
            </a:extLst>
          </p:cNvPr>
          <p:cNvSpPr>
            <a:spLocks noGrp="1"/>
          </p:cNvSpPr>
          <p:nvPr>
            <p:ph type="ftr" sz="quarter" idx="11"/>
          </p:nvPr>
        </p:nvSpPr>
        <p:spPr/>
        <p:txBody>
          <a:bodyPr/>
          <a:lstStyle>
            <a:lvl1pPr>
              <a:defRPr/>
            </a:lvl1pPr>
          </a:lstStyle>
          <a:p>
            <a:pPr>
              <a:defRPr/>
            </a:pPr>
            <a:endParaRPr lang="en-US" altLang="en-US" dirty="0"/>
          </a:p>
        </p:txBody>
      </p:sp>
      <p:sp>
        <p:nvSpPr>
          <p:cNvPr id="92" name="Slide Number Placeholder 91">
            <a:extLst>
              <a:ext uri="{FF2B5EF4-FFF2-40B4-BE49-F238E27FC236}">
                <a16:creationId xmlns:a16="http://schemas.microsoft.com/office/drawing/2014/main" id="{9CAA0EAD-15B8-1277-4EEE-4C88586B19B1}"/>
              </a:ext>
            </a:extLst>
          </p:cNvPr>
          <p:cNvSpPr>
            <a:spLocks noGrp="1"/>
          </p:cNvSpPr>
          <p:nvPr>
            <p:ph type="sldNum" sz="quarter" idx="12"/>
          </p:nvPr>
        </p:nvSpPr>
        <p:spPr/>
        <p:txBody>
          <a:bodyPr/>
          <a:lstStyle>
            <a:lvl1pPr>
              <a:defRPr/>
            </a:lvl1pPr>
          </a:lstStyle>
          <a:p>
            <a:pPr>
              <a:defRPr/>
            </a:pPr>
            <a:fld id="{7844CA63-1743-4A47-816A-20A99124D411}" type="slidenum">
              <a:rPr lang="en-US" altLang="en-US"/>
              <a:pPr>
                <a:defRPr/>
              </a:pPr>
              <a:t>‹#›</a:t>
            </a:fld>
            <a:endParaRPr lang="en-US" altLang="en-US" dirty="0"/>
          </a:p>
        </p:txBody>
      </p:sp>
      <p:pic>
        <p:nvPicPr>
          <p:cNvPr id="2" name="Picture 1">
            <a:extLst>
              <a:ext uri="{FF2B5EF4-FFF2-40B4-BE49-F238E27FC236}">
                <a16:creationId xmlns:a16="http://schemas.microsoft.com/office/drawing/2014/main" id="{E32AE54E-79F2-8C36-0EE3-30F1A20A18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04248" y="4645901"/>
            <a:ext cx="2120280" cy="449891"/>
          </a:xfrm>
          <a:prstGeom prst="rect">
            <a:avLst/>
          </a:prstGeom>
        </p:spPr>
      </p:pic>
      <p:pic>
        <p:nvPicPr>
          <p:cNvPr id="4" name="Picture 3" descr="Icon&#10;&#10;Description automatically generated">
            <a:extLst>
              <a:ext uri="{FF2B5EF4-FFF2-40B4-BE49-F238E27FC236}">
                <a16:creationId xmlns:a16="http://schemas.microsoft.com/office/drawing/2014/main" id="{D3F16FFD-D8C3-7F6B-6B7F-953809A505CC}"/>
              </a:ext>
            </a:extLst>
          </p:cNvPr>
          <p:cNvPicPr>
            <a:picLocks noChangeAspect="1"/>
          </p:cNvPicPr>
          <p:nvPr userDrawn="1"/>
        </p:nvPicPr>
        <p:blipFill>
          <a:blip r:embed="rId3">
            <a:alphaModFix amt="5000"/>
            <a:extLst>
              <a:ext uri="{28A0092B-C50C-407E-A947-70E740481C1C}">
                <a14:useLocalDpi xmlns:a14="http://schemas.microsoft.com/office/drawing/2010/main" val="0"/>
              </a:ext>
            </a:extLst>
          </a:blip>
          <a:stretch>
            <a:fillRect/>
          </a:stretch>
        </p:blipFill>
        <p:spPr>
          <a:xfrm>
            <a:off x="539552" y="-1910748"/>
            <a:ext cx="11266392" cy="8449794"/>
          </a:xfrm>
          <a:prstGeom prst="rect">
            <a:avLst/>
          </a:prstGeom>
        </p:spPr>
      </p:pic>
    </p:spTree>
    <p:extLst>
      <p:ext uri="{BB962C8B-B14F-4D97-AF65-F5344CB8AC3E}">
        <p14:creationId xmlns:p14="http://schemas.microsoft.com/office/powerpoint/2010/main" val="529045691"/>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7_Section Header">
    <p:bg>
      <p:bgPr>
        <a:solidFill>
          <a:schemeClr val="accent3">
            <a:lumMod val="50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99592" y="4216023"/>
            <a:ext cx="7863408" cy="310987"/>
          </a:xfrm>
        </p:spPr>
        <p:txBody>
          <a:bodyPr/>
          <a:lstStyle>
            <a:lvl1pPr marL="0" indent="0">
              <a:buNone/>
              <a:defRPr sz="1500">
                <a:solidFill>
                  <a:srgbClr val="FFFFFF"/>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90" name="Date Placeholder 1">
            <a:extLst>
              <a:ext uri="{FF2B5EF4-FFF2-40B4-BE49-F238E27FC236}">
                <a16:creationId xmlns:a16="http://schemas.microsoft.com/office/drawing/2014/main" id="{A483D710-8B54-8A28-5F3E-6741A3DDC77D}"/>
              </a:ext>
            </a:extLst>
          </p:cNvPr>
          <p:cNvSpPr>
            <a:spLocks noGrp="1"/>
          </p:cNvSpPr>
          <p:nvPr>
            <p:ph type="dt" sz="half" idx="10"/>
          </p:nvPr>
        </p:nvSpPr>
        <p:spPr/>
        <p:txBody>
          <a:bodyPr/>
          <a:lstStyle>
            <a:lvl1pPr>
              <a:defRPr/>
            </a:lvl1pPr>
          </a:lstStyle>
          <a:p>
            <a:pPr>
              <a:defRPr/>
            </a:pPr>
            <a:fld id="{C4F929D0-0183-B64F-89F1-3D09DFAF40FA}" type="datetime1">
              <a:rPr lang="en-US" altLang="en-US"/>
              <a:pPr>
                <a:defRPr/>
              </a:pPr>
              <a:t>6/23/2025</a:t>
            </a:fld>
            <a:endParaRPr lang="en-US" altLang="en-US" dirty="0"/>
          </a:p>
        </p:txBody>
      </p:sp>
      <p:sp>
        <p:nvSpPr>
          <p:cNvPr id="91" name="Footer Placeholder 90">
            <a:extLst>
              <a:ext uri="{FF2B5EF4-FFF2-40B4-BE49-F238E27FC236}">
                <a16:creationId xmlns:a16="http://schemas.microsoft.com/office/drawing/2014/main" id="{0C487756-B758-3A44-0C97-4892E1BD0FED}"/>
              </a:ext>
            </a:extLst>
          </p:cNvPr>
          <p:cNvSpPr>
            <a:spLocks noGrp="1"/>
          </p:cNvSpPr>
          <p:nvPr>
            <p:ph type="ftr" sz="quarter" idx="11"/>
          </p:nvPr>
        </p:nvSpPr>
        <p:spPr/>
        <p:txBody>
          <a:bodyPr/>
          <a:lstStyle>
            <a:lvl1pPr>
              <a:defRPr/>
            </a:lvl1pPr>
          </a:lstStyle>
          <a:p>
            <a:pPr>
              <a:defRPr/>
            </a:pPr>
            <a:endParaRPr lang="en-US" altLang="en-US" dirty="0"/>
          </a:p>
        </p:txBody>
      </p:sp>
      <p:sp>
        <p:nvSpPr>
          <p:cNvPr id="92" name="Slide Number Placeholder 91">
            <a:extLst>
              <a:ext uri="{FF2B5EF4-FFF2-40B4-BE49-F238E27FC236}">
                <a16:creationId xmlns:a16="http://schemas.microsoft.com/office/drawing/2014/main" id="{9CAA0EAD-15B8-1277-4EEE-4C88586B19B1}"/>
              </a:ext>
            </a:extLst>
          </p:cNvPr>
          <p:cNvSpPr>
            <a:spLocks noGrp="1"/>
          </p:cNvSpPr>
          <p:nvPr>
            <p:ph type="sldNum" sz="quarter" idx="12"/>
          </p:nvPr>
        </p:nvSpPr>
        <p:spPr/>
        <p:txBody>
          <a:bodyPr/>
          <a:lstStyle>
            <a:lvl1pPr>
              <a:defRPr/>
            </a:lvl1pPr>
          </a:lstStyle>
          <a:p>
            <a:pPr>
              <a:defRPr/>
            </a:pPr>
            <a:fld id="{7844CA63-1743-4A47-816A-20A99124D411}" type="slidenum">
              <a:rPr lang="en-US" altLang="en-US"/>
              <a:pPr>
                <a:defRPr/>
              </a:pPr>
              <a:t>‹#›</a:t>
            </a:fld>
            <a:endParaRPr lang="en-US" altLang="en-US" dirty="0"/>
          </a:p>
        </p:txBody>
      </p:sp>
      <p:pic>
        <p:nvPicPr>
          <p:cNvPr id="2" name="Picture 1">
            <a:extLst>
              <a:ext uri="{FF2B5EF4-FFF2-40B4-BE49-F238E27FC236}">
                <a16:creationId xmlns:a16="http://schemas.microsoft.com/office/drawing/2014/main" id="{E32AE54E-79F2-8C36-0EE3-30F1A20A18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04248" y="4645901"/>
            <a:ext cx="2120280" cy="449891"/>
          </a:xfrm>
          <a:prstGeom prst="rect">
            <a:avLst/>
          </a:prstGeom>
        </p:spPr>
      </p:pic>
      <p:pic>
        <p:nvPicPr>
          <p:cNvPr id="4" name="Picture 3" descr="Icon&#10;&#10;Description automatically generated">
            <a:extLst>
              <a:ext uri="{FF2B5EF4-FFF2-40B4-BE49-F238E27FC236}">
                <a16:creationId xmlns:a16="http://schemas.microsoft.com/office/drawing/2014/main" id="{D3F16FFD-D8C3-7F6B-6B7F-953809A505CC}"/>
              </a:ext>
            </a:extLst>
          </p:cNvPr>
          <p:cNvPicPr>
            <a:picLocks noChangeAspect="1"/>
          </p:cNvPicPr>
          <p:nvPr userDrawn="1"/>
        </p:nvPicPr>
        <p:blipFill>
          <a:blip r:embed="rId3">
            <a:alphaModFix amt="5000"/>
            <a:extLst>
              <a:ext uri="{28A0092B-C50C-407E-A947-70E740481C1C}">
                <a14:useLocalDpi xmlns:a14="http://schemas.microsoft.com/office/drawing/2010/main" val="0"/>
              </a:ext>
            </a:extLst>
          </a:blip>
          <a:stretch>
            <a:fillRect/>
          </a:stretch>
        </p:blipFill>
        <p:spPr>
          <a:xfrm>
            <a:off x="539552" y="-1910748"/>
            <a:ext cx="11266392" cy="8449794"/>
          </a:xfrm>
          <a:prstGeom prst="rect">
            <a:avLst/>
          </a:prstGeom>
        </p:spPr>
      </p:pic>
    </p:spTree>
    <p:extLst>
      <p:ext uri="{BB962C8B-B14F-4D97-AF65-F5344CB8AC3E}">
        <p14:creationId xmlns:p14="http://schemas.microsoft.com/office/powerpoint/2010/main" val="529045691"/>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lumMod val="75000"/>
          </a:schemeClr>
        </a:solidFill>
        <a:effectLst/>
      </p:bgPr>
    </p:bg>
    <p:spTree>
      <p:nvGrpSpPr>
        <p:cNvPr id="1" name=""/>
        <p:cNvGrpSpPr/>
        <p:nvPr/>
      </p:nvGrpSpPr>
      <p:grpSpPr>
        <a:xfrm>
          <a:off x="0" y="0"/>
          <a:ext cx="0" cy="0"/>
          <a:chOff x="0" y="0"/>
          <a:chExt cx="0" cy="0"/>
        </a:xfrm>
      </p:grpSpPr>
      <p:sp>
        <p:nvSpPr>
          <p:cNvPr id="87" name="Rectangle 86">
            <a:extLst>
              <a:ext uri="{FF2B5EF4-FFF2-40B4-BE49-F238E27FC236}">
                <a16:creationId xmlns:a16="http://schemas.microsoft.com/office/drawing/2014/main" id="{586EADD5-5A15-96F6-88C7-5B02EFC1C7BE}"/>
              </a:ext>
            </a:extLst>
          </p:cNvPr>
          <p:cNvSpPr>
            <a:spLocks noChangeArrowheads="1"/>
          </p:cNvSpPr>
          <p:nvPr/>
        </p:nvSpPr>
        <p:spPr bwMode="auto">
          <a:xfrm>
            <a:off x="0" y="3233738"/>
            <a:ext cx="9144000" cy="1428750"/>
          </a:xfrm>
          <a:prstGeom prst="rect">
            <a:avLst/>
          </a:prstGeom>
          <a:solidFill>
            <a:schemeClr val="accent1"/>
          </a:solidFill>
          <a:ln>
            <a:noFill/>
          </a:ln>
          <a:effectLst>
            <a:outerShdw blurRad="50800" dist="38100" dir="2700000" algn="tl" rotWithShape="0">
              <a:srgbClr val="808080">
                <a:alpha val="39998"/>
              </a:srgbClr>
            </a:outerShdw>
          </a:effectLst>
        </p:spPr>
        <p:txBody>
          <a:bodyPr anchor="ctr"/>
          <a:lstStyle>
            <a:lvl1pPr>
              <a:defRPr sz="2400">
                <a:solidFill>
                  <a:schemeClr val="tx1"/>
                </a:solidFill>
                <a:latin typeface="Tw Cen MT" panose="020B0602020104020603" pitchFamily="34" charset="0"/>
                <a:ea typeface="MS PGothic" panose="020B0600070205080204" pitchFamily="34" charset="-128"/>
              </a:defRPr>
            </a:lvl1pPr>
            <a:lvl2pPr marL="742950" indent="-285750">
              <a:defRPr sz="2400">
                <a:solidFill>
                  <a:schemeClr val="tx1"/>
                </a:solidFill>
                <a:latin typeface="Tw Cen MT" panose="020B0602020104020603" pitchFamily="34" charset="0"/>
                <a:ea typeface="MS PGothic" panose="020B0600070205080204" pitchFamily="34" charset="-128"/>
              </a:defRPr>
            </a:lvl2pPr>
            <a:lvl3pPr marL="1143000" indent="-228600">
              <a:defRPr sz="2400">
                <a:solidFill>
                  <a:schemeClr val="tx1"/>
                </a:solidFill>
                <a:latin typeface="Tw Cen MT" panose="020B0602020104020603" pitchFamily="34" charset="0"/>
                <a:ea typeface="MS PGothic" panose="020B0600070205080204" pitchFamily="34" charset="-128"/>
              </a:defRPr>
            </a:lvl3pPr>
            <a:lvl4pPr marL="1600200" indent="-228600">
              <a:defRPr sz="2400">
                <a:solidFill>
                  <a:schemeClr val="tx1"/>
                </a:solidFill>
                <a:latin typeface="Tw Cen MT" panose="020B0602020104020603" pitchFamily="34" charset="0"/>
                <a:ea typeface="MS PGothic" panose="020B0600070205080204" pitchFamily="34" charset="-128"/>
              </a:defRPr>
            </a:lvl4pPr>
            <a:lvl5pPr marL="2057400" indent="-228600">
              <a:defRPr sz="2400">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w Cen MT" panose="020B0602020104020603" pitchFamily="34" charset="0"/>
                <a:ea typeface="MS PGothic" panose="020B0600070205080204" pitchFamily="34" charset="-128"/>
              </a:defRPr>
            </a:lvl9pPr>
          </a:lstStyle>
          <a:p>
            <a:pPr algn="ctr" eaLnBrk="1" hangingPunct="1">
              <a:defRPr/>
            </a:pPr>
            <a:endParaRPr lang="en-US" altLang="en-US" sz="1800">
              <a:solidFill>
                <a:srgbClr val="FFFFFF"/>
              </a:solidFill>
            </a:endParaRPr>
          </a:p>
        </p:txBody>
      </p:sp>
      <p:sp>
        <p:nvSpPr>
          <p:cNvPr id="3" name="Text Placeholder 2"/>
          <p:cNvSpPr>
            <a:spLocks noGrp="1"/>
          </p:cNvSpPr>
          <p:nvPr>
            <p:ph type="body" idx="1"/>
          </p:nvPr>
        </p:nvSpPr>
        <p:spPr>
          <a:xfrm>
            <a:off x="899592" y="4216024"/>
            <a:ext cx="7863408" cy="310987"/>
          </a:xfrm>
        </p:spPr>
        <p:txBody>
          <a:bodyPr/>
          <a:lstStyle>
            <a:lvl1pPr marL="0" indent="0">
              <a:buNone/>
              <a:defRPr sz="2000">
                <a:solidFill>
                  <a:srgbClr val="FFFFFF"/>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95" name="Title 94"/>
          <p:cNvSpPr>
            <a:spLocks noGrp="1"/>
          </p:cNvSpPr>
          <p:nvPr>
            <p:ph type="title"/>
          </p:nvPr>
        </p:nvSpPr>
        <p:spPr>
          <a:xfrm>
            <a:off x="899592" y="3347676"/>
            <a:ext cx="7863408" cy="857250"/>
          </a:xfrm>
        </p:spPr>
        <p:txBody>
          <a:bodyPr/>
          <a:lstStyle>
            <a:lvl1pPr>
              <a:defRPr>
                <a:ln w="13335" cmpd="sng">
                  <a:noFill/>
                  <a:prstDash val="solid"/>
                </a:ln>
              </a:defRPr>
            </a:lvl1pPr>
          </a:lstStyle>
          <a:p>
            <a:r>
              <a:rPr lang="en-US" dirty="0"/>
              <a:t>Click to edit Master title style</a:t>
            </a:r>
          </a:p>
        </p:txBody>
      </p:sp>
      <p:sp>
        <p:nvSpPr>
          <p:cNvPr id="90" name="Date Placeholder 1">
            <a:extLst>
              <a:ext uri="{FF2B5EF4-FFF2-40B4-BE49-F238E27FC236}">
                <a16:creationId xmlns:a16="http://schemas.microsoft.com/office/drawing/2014/main" id="{A483D710-8B54-8A28-5F3E-6741A3DDC77D}"/>
              </a:ext>
            </a:extLst>
          </p:cNvPr>
          <p:cNvSpPr>
            <a:spLocks noGrp="1"/>
          </p:cNvSpPr>
          <p:nvPr>
            <p:ph type="dt" sz="half" idx="10"/>
          </p:nvPr>
        </p:nvSpPr>
        <p:spPr/>
        <p:txBody>
          <a:bodyPr/>
          <a:lstStyle>
            <a:lvl1pPr>
              <a:defRPr/>
            </a:lvl1pPr>
          </a:lstStyle>
          <a:p>
            <a:pPr>
              <a:defRPr/>
            </a:pPr>
            <a:fld id="{C4F929D0-0183-B64F-89F1-3D09DFAF40FA}" type="datetime1">
              <a:rPr lang="en-US" altLang="en-US"/>
              <a:pPr>
                <a:defRPr/>
              </a:pPr>
              <a:t>6/23/2025</a:t>
            </a:fld>
            <a:endParaRPr lang="en-US" altLang="en-US" dirty="0"/>
          </a:p>
        </p:txBody>
      </p:sp>
      <p:sp>
        <p:nvSpPr>
          <p:cNvPr id="91" name="Footer Placeholder 90">
            <a:extLst>
              <a:ext uri="{FF2B5EF4-FFF2-40B4-BE49-F238E27FC236}">
                <a16:creationId xmlns:a16="http://schemas.microsoft.com/office/drawing/2014/main" id="{0C487756-B758-3A44-0C97-4892E1BD0FED}"/>
              </a:ext>
            </a:extLst>
          </p:cNvPr>
          <p:cNvSpPr>
            <a:spLocks noGrp="1"/>
          </p:cNvSpPr>
          <p:nvPr>
            <p:ph type="ftr" sz="quarter" idx="11"/>
          </p:nvPr>
        </p:nvSpPr>
        <p:spPr/>
        <p:txBody>
          <a:bodyPr/>
          <a:lstStyle>
            <a:lvl1pPr>
              <a:defRPr/>
            </a:lvl1pPr>
          </a:lstStyle>
          <a:p>
            <a:pPr>
              <a:defRPr/>
            </a:pPr>
            <a:endParaRPr lang="en-US" altLang="en-US" dirty="0"/>
          </a:p>
        </p:txBody>
      </p:sp>
      <p:sp>
        <p:nvSpPr>
          <p:cNvPr id="92" name="Slide Number Placeholder 91">
            <a:extLst>
              <a:ext uri="{FF2B5EF4-FFF2-40B4-BE49-F238E27FC236}">
                <a16:creationId xmlns:a16="http://schemas.microsoft.com/office/drawing/2014/main" id="{9CAA0EAD-15B8-1277-4EEE-4C88586B19B1}"/>
              </a:ext>
            </a:extLst>
          </p:cNvPr>
          <p:cNvSpPr>
            <a:spLocks noGrp="1"/>
          </p:cNvSpPr>
          <p:nvPr>
            <p:ph type="sldNum" sz="quarter" idx="12"/>
          </p:nvPr>
        </p:nvSpPr>
        <p:spPr/>
        <p:txBody>
          <a:bodyPr/>
          <a:lstStyle>
            <a:lvl1pPr>
              <a:defRPr/>
            </a:lvl1pPr>
          </a:lstStyle>
          <a:p>
            <a:pPr>
              <a:defRPr/>
            </a:pPr>
            <a:fld id="{7844CA63-1743-4A47-816A-20A99124D411}" type="slidenum">
              <a:rPr lang="en-US" altLang="en-US"/>
              <a:pPr>
                <a:defRPr/>
              </a:pPr>
              <a:t>‹#›</a:t>
            </a:fld>
            <a:endParaRPr lang="en-US" altLang="en-US" dirty="0"/>
          </a:p>
        </p:txBody>
      </p:sp>
      <p:pic>
        <p:nvPicPr>
          <p:cNvPr id="4" name="Picture 3">
            <a:extLst>
              <a:ext uri="{FF2B5EF4-FFF2-40B4-BE49-F238E27FC236}">
                <a16:creationId xmlns:a16="http://schemas.microsoft.com/office/drawing/2014/main" id="{099BD2D6-AE43-59D0-8DAA-CF4AA8BA735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069284" y="4645902"/>
            <a:ext cx="1590208" cy="449891"/>
          </a:xfrm>
          <a:prstGeom prst="rect">
            <a:avLst/>
          </a:prstGeom>
        </p:spPr>
      </p:pic>
    </p:spTree>
    <p:extLst>
      <p:ext uri="{BB962C8B-B14F-4D97-AF65-F5344CB8AC3E}">
        <p14:creationId xmlns:p14="http://schemas.microsoft.com/office/powerpoint/2010/main" val="343312052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Section Header">
    <p:bg>
      <p:bgPr>
        <a:solidFill>
          <a:schemeClr val="bg2">
            <a:lumMod val="75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3F16FFD-D8C3-7F6B-6B7F-953809A505CC}"/>
              </a:ext>
            </a:extLst>
          </p:cNvPr>
          <p:cNvPicPr>
            <a:picLocks noChangeAspect="1"/>
          </p:cNvPicPr>
          <p:nvPr userDrawn="1"/>
        </p:nvPicPr>
        <p:blipFill>
          <a:blip r:embed="rId2">
            <a:alphaModFix amt="5000"/>
            <a:extLst>
              <a:ext uri="{28A0092B-C50C-407E-A947-70E740481C1C}">
                <a14:useLocalDpi xmlns:a14="http://schemas.microsoft.com/office/drawing/2010/main" val="0"/>
              </a:ext>
            </a:extLst>
          </a:blip>
          <a:srcRect/>
          <a:stretch/>
        </p:blipFill>
        <p:spPr>
          <a:xfrm>
            <a:off x="1947851" y="-1910748"/>
            <a:ext cx="8449794" cy="8449794"/>
          </a:xfrm>
          <a:prstGeom prst="rect">
            <a:avLst/>
          </a:prstGeom>
        </p:spPr>
      </p:pic>
      <p:sp>
        <p:nvSpPr>
          <p:cNvPr id="3" name="Text Placeholder 2"/>
          <p:cNvSpPr>
            <a:spLocks noGrp="1"/>
          </p:cNvSpPr>
          <p:nvPr>
            <p:ph type="body" idx="1"/>
          </p:nvPr>
        </p:nvSpPr>
        <p:spPr>
          <a:xfrm>
            <a:off x="899592" y="4216024"/>
            <a:ext cx="7863408" cy="310987"/>
          </a:xfrm>
        </p:spPr>
        <p:txBody>
          <a:bodyPr/>
          <a:lstStyle>
            <a:lvl1pPr marL="0" indent="0">
              <a:buNone/>
              <a:defRPr sz="2000">
                <a:solidFill>
                  <a:srgbClr val="FFFFFF"/>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90" name="Date Placeholder 1">
            <a:extLst>
              <a:ext uri="{FF2B5EF4-FFF2-40B4-BE49-F238E27FC236}">
                <a16:creationId xmlns:a16="http://schemas.microsoft.com/office/drawing/2014/main" id="{A483D710-8B54-8A28-5F3E-6741A3DDC77D}"/>
              </a:ext>
            </a:extLst>
          </p:cNvPr>
          <p:cNvSpPr>
            <a:spLocks noGrp="1"/>
          </p:cNvSpPr>
          <p:nvPr>
            <p:ph type="dt" sz="half" idx="10"/>
          </p:nvPr>
        </p:nvSpPr>
        <p:spPr/>
        <p:txBody>
          <a:bodyPr/>
          <a:lstStyle>
            <a:lvl1pPr>
              <a:defRPr/>
            </a:lvl1pPr>
          </a:lstStyle>
          <a:p>
            <a:pPr>
              <a:defRPr/>
            </a:pPr>
            <a:fld id="{C4F929D0-0183-B64F-89F1-3D09DFAF40FA}" type="datetime1">
              <a:rPr lang="en-US" altLang="en-US"/>
              <a:pPr>
                <a:defRPr/>
              </a:pPr>
              <a:t>6/23/2025</a:t>
            </a:fld>
            <a:endParaRPr lang="en-US" altLang="en-US" dirty="0"/>
          </a:p>
        </p:txBody>
      </p:sp>
      <p:sp>
        <p:nvSpPr>
          <p:cNvPr id="91" name="Footer Placeholder 90">
            <a:extLst>
              <a:ext uri="{FF2B5EF4-FFF2-40B4-BE49-F238E27FC236}">
                <a16:creationId xmlns:a16="http://schemas.microsoft.com/office/drawing/2014/main" id="{0C487756-B758-3A44-0C97-4892E1BD0FED}"/>
              </a:ext>
            </a:extLst>
          </p:cNvPr>
          <p:cNvSpPr>
            <a:spLocks noGrp="1"/>
          </p:cNvSpPr>
          <p:nvPr>
            <p:ph type="ftr" sz="quarter" idx="11"/>
          </p:nvPr>
        </p:nvSpPr>
        <p:spPr/>
        <p:txBody>
          <a:bodyPr/>
          <a:lstStyle>
            <a:lvl1pPr>
              <a:defRPr/>
            </a:lvl1pPr>
          </a:lstStyle>
          <a:p>
            <a:pPr>
              <a:defRPr/>
            </a:pPr>
            <a:endParaRPr lang="en-US" altLang="en-US" dirty="0"/>
          </a:p>
        </p:txBody>
      </p:sp>
      <p:sp>
        <p:nvSpPr>
          <p:cNvPr id="92" name="Slide Number Placeholder 91">
            <a:extLst>
              <a:ext uri="{FF2B5EF4-FFF2-40B4-BE49-F238E27FC236}">
                <a16:creationId xmlns:a16="http://schemas.microsoft.com/office/drawing/2014/main" id="{9CAA0EAD-15B8-1277-4EEE-4C88586B19B1}"/>
              </a:ext>
            </a:extLst>
          </p:cNvPr>
          <p:cNvSpPr>
            <a:spLocks noGrp="1"/>
          </p:cNvSpPr>
          <p:nvPr>
            <p:ph type="sldNum" sz="quarter" idx="12"/>
          </p:nvPr>
        </p:nvSpPr>
        <p:spPr/>
        <p:txBody>
          <a:bodyPr/>
          <a:lstStyle>
            <a:lvl1pPr>
              <a:defRPr/>
            </a:lvl1pPr>
          </a:lstStyle>
          <a:p>
            <a:pPr>
              <a:defRPr/>
            </a:pPr>
            <a:fld id="{7844CA63-1743-4A47-816A-20A99124D411}" type="slidenum">
              <a:rPr lang="en-US" altLang="en-US"/>
              <a:pPr>
                <a:defRPr/>
              </a:pPr>
              <a:t>‹#›</a:t>
            </a:fld>
            <a:endParaRPr lang="en-US" altLang="en-US" dirty="0"/>
          </a:p>
        </p:txBody>
      </p:sp>
      <p:pic>
        <p:nvPicPr>
          <p:cNvPr id="5" name="Picture 4">
            <a:extLst>
              <a:ext uri="{FF2B5EF4-FFF2-40B4-BE49-F238E27FC236}">
                <a16:creationId xmlns:a16="http://schemas.microsoft.com/office/drawing/2014/main" id="{8953D688-B3F8-2C68-0A0C-73AA51E050B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7069284" y="4645902"/>
            <a:ext cx="1590208" cy="449891"/>
          </a:xfrm>
          <a:prstGeom prst="rect">
            <a:avLst/>
          </a:prstGeom>
        </p:spPr>
      </p:pic>
    </p:spTree>
    <p:extLst>
      <p:ext uri="{BB962C8B-B14F-4D97-AF65-F5344CB8AC3E}">
        <p14:creationId xmlns:p14="http://schemas.microsoft.com/office/powerpoint/2010/main" val="1639463322"/>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Section Header">
    <p:bg>
      <p:bgPr>
        <a:solidFill>
          <a:schemeClr val="accent3">
            <a:lumMod val="50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D2EE782-4FEF-0268-9477-CE24EF20C02F}"/>
              </a:ext>
            </a:extLst>
          </p:cNvPr>
          <p:cNvPicPr>
            <a:picLocks noChangeAspect="1"/>
          </p:cNvPicPr>
          <p:nvPr userDrawn="1"/>
        </p:nvPicPr>
        <p:blipFill>
          <a:blip r:embed="rId2">
            <a:alphaModFix amt="5000"/>
            <a:extLst>
              <a:ext uri="{28A0092B-C50C-407E-A947-70E740481C1C}">
                <a14:useLocalDpi xmlns:a14="http://schemas.microsoft.com/office/drawing/2010/main" val="0"/>
              </a:ext>
            </a:extLst>
          </a:blip>
          <a:srcRect/>
          <a:stretch/>
        </p:blipFill>
        <p:spPr>
          <a:xfrm>
            <a:off x="1947851" y="-1910748"/>
            <a:ext cx="8449794" cy="8449794"/>
          </a:xfrm>
          <a:prstGeom prst="rect">
            <a:avLst/>
          </a:prstGeom>
        </p:spPr>
      </p:pic>
      <p:sp>
        <p:nvSpPr>
          <p:cNvPr id="3" name="Text Placeholder 2"/>
          <p:cNvSpPr>
            <a:spLocks noGrp="1"/>
          </p:cNvSpPr>
          <p:nvPr>
            <p:ph type="body" idx="1"/>
          </p:nvPr>
        </p:nvSpPr>
        <p:spPr>
          <a:xfrm>
            <a:off x="899592" y="4216024"/>
            <a:ext cx="7863408" cy="310987"/>
          </a:xfrm>
        </p:spPr>
        <p:txBody>
          <a:bodyPr/>
          <a:lstStyle>
            <a:lvl1pPr marL="0" indent="0">
              <a:buNone/>
              <a:defRPr sz="2000">
                <a:solidFill>
                  <a:srgbClr val="FFFFFF"/>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90" name="Date Placeholder 1">
            <a:extLst>
              <a:ext uri="{FF2B5EF4-FFF2-40B4-BE49-F238E27FC236}">
                <a16:creationId xmlns:a16="http://schemas.microsoft.com/office/drawing/2014/main" id="{A483D710-8B54-8A28-5F3E-6741A3DDC77D}"/>
              </a:ext>
            </a:extLst>
          </p:cNvPr>
          <p:cNvSpPr>
            <a:spLocks noGrp="1"/>
          </p:cNvSpPr>
          <p:nvPr>
            <p:ph type="dt" sz="half" idx="10"/>
          </p:nvPr>
        </p:nvSpPr>
        <p:spPr/>
        <p:txBody>
          <a:bodyPr/>
          <a:lstStyle>
            <a:lvl1pPr>
              <a:defRPr/>
            </a:lvl1pPr>
          </a:lstStyle>
          <a:p>
            <a:pPr>
              <a:defRPr/>
            </a:pPr>
            <a:fld id="{C4F929D0-0183-B64F-89F1-3D09DFAF40FA}" type="datetime1">
              <a:rPr lang="en-US" altLang="en-US"/>
              <a:pPr>
                <a:defRPr/>
              </a:pPr>
              <a:t>6/23/2025</a:t>
            </a:fld>
            <a:endParaRPr lang="en-US" altLang="en-US" dirty="0"/>
          </a:p>
        </p:txBody>
      </p:sp>
      <p:sp>
        <p:nvSpPr>
          <p:cNvPr id="91" name="Footer Placeholder 90">
            <a:extLst>
              <a:ext uri="{FF2B5EF4-FFF2-40B4-BE49-F238E27FC236}">
                <a16:creationId xmlns:a16="http://schemas.microsoft.com/office/drawing/2014/main" id="{0C487756-B758-3A44-0C97-4892E1BD0FED}"/>
              </a:ext>
            </a:extLst>
          </p:cNvPr>
          <p:cNvSpPr>
            <a:spLocks noGrp="1"/>
          </p:cNvSpPr>
          <p:nvPr>
            <p:ph type="ftr" sz="quarter" idx="11"/>
          </p:nvPr>
        </p:nvSpPr>
        <p:spPr/>
        <p:txBody>
          <a:bodyPr/>
          <a:lstStyle>
            <a:lvl1pPr>
              <a:defRPr/>
            </a:lvl1pPr>
          </a:lstStyle>
          <a:p>
            <a:pPr>
              <a:defRPr/>
            </a:pPr>
            <a:endParaRPr lang="en-US" altLang="en-US" dirty="0"/>
          </a:p>
        </p:txBody>
      </p:sp>
      <p:sp>
        <p:nvSpPr>
          <p:cNvPr id="92" name="Slide Number Placeholder 91">
            <a:extLst>
              <a:ext uri="{FF2B5EF4-FFF2-40B4-BE49-F238E27FC236}">
                <a16:creationId xmlns:a16="http://schemas.microsoft.com/office/drawing/2014/main" id="{9CAA0EAD-15B8-1277-4EEE-4C88586B19B1}"/>
              </a:ext>
            </a:extLst>
          </p:cNvPr>
          <p:cNvSpPr>
            <a:spLocks noGrp="1"/>
          </p:cNvSpPr>
          <p:nvPr>
            <p:ph type="sldNum" sz="quarter" idx="12"/>
          </p:nvPr>
        </p:nvSpPr>
        <p:spPr/>
        <p:txBody>
          <a:bodyPr/>
          <a:lstStyle>
            <a:lvl1pPr>
              <a:defRPr/>
            </a:lvl1pPr>
          </a:lstStyle>
          <a:p>
            <a:pPr>
              <a:defRPr/>
            </a:pPr>
            <a:fld id="{7844CA63-1743-4A47-816A-20A99124D411}" type="slidenum">
              <a:rPr lang="en-US" altLang="en-US"/>
              <a:pPr>
                <a:defRPr/>
              </a:pPr>
              <a:t>‹#›</a:t>
            </a:fld>
            <a:endParaRPr lang="en-US" altLang="en-US" dirty="0"/>
          </a:p>
        </p:txBody>
      </p:sp>
      <p:pic>
        <p:nvPicPr>
          <p:cNvPr id="6" name="Picture 5">
            <a:extLst>
              <a:ext uri="{FF2B5EF4-FFF2-40B4-BE49-F238E27FC236}">
                <a16:creationId xmlns:a16="http://schemas.microsoft.com/office/drawing/2014/main" id="{43E81E2F-1B63-927B-C8DD-7CCA65E8707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7069284" y="4645902"/>
            <a:ext cx="1590208" cy="449891"/>
          </a:xfrm>
          <a:prstGeom prst="rect">
            <a:avLst/>
          </a:prstGeom>
        </p:spPr>
      </p:pic>
      <p:sp>
        <p:nvSpPr>
          <p:cNvPr id="7" name="Title 1">
            <a:extLst>
              <a:ext uri="{FF2B5EF4-FFF2-40B4-BE49-F238E27FC236}">
                <a16:creationId xmlns:a16="http://schemas.microsoft.com/office/drawing/2014/main" id="{2395D43B-352E-09F9-356A-A2E3F998F588}"/>
              </a:ext>
            </a:extLst>
          </p:cNvPr>
          <p:cNvSpPr>
            <a:spLocks noGrp="1"/>
          </p:cNvSpPr>
          <p:nvPr>
            <p:ph type="title"/>
          </p:nvPr>
        </p:nvSpPr>
        <p:spPr>
          <a:xfrm>
            <a:off x="899592" y="205979"/>
            <a:ext cx="7787208" cy="857250"/>
          </a:xfrm>
        </p:spPr>
        <p:txBody>
          <a:bodyPr/>
          <a:lstStyle/>
          <a:p>
            <a:r>
              <a:rPr lang="en-GB"/>
              <a:t>Click to edit Master title style</a:t>
            </a:r>
            <a:endParaRPr lang="en-ES"/>
          </a:p>
        </p:txBody>
      </p:sp>
    </p:spTree>
    <p:extLst>
      <p:ext uri="{BB962C8B-B14F-4D97-AF65-F5344CB8AC3E}">
        <p14:creationId xmlns:p14="http://schemas.microsoft.com/office/powerpoint/2010/main" val="1227838627"/>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Blank">
    <p:bg>
      <p:bgPr>
        <a:solidFill>
          <a:schemeClr val="accent4"/>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CB08638-7B31-B3B7-C8FB-8927A4A81918}"/>
              </a:ext>
            </a:extLst>
          </p:cNvPr>
          <p:cNvPicPr>
            <a:picLocks noChangeAspect="1"/>
          </p:cNvPicPr>
          <p:nvPr userDrawn="1"/>
        </p:nvPicPr>
        <p:blipFill>
          <a:blip r:embed="rId2">
            <a:alphaModFix amt="5000"/>
            <a:extLst>
              <a:ext uri="{28A0092B-C50C-407E-A947-70E740481C1C}">
                <a14:useLocalDpi xmlns:a14="http://schemas.microsoft.com/office/drawing/2010/main" val="0"/>
              </a:ext>
            </a:extLst>
          </a:blip>
          <a:srcRect/>
          <a:stretch/>
        </p:blipFill>
        <p:spPr>
          <a:xfrm>
            <a:off x="1947851" y="-1910748"/>
            <a:ext cx="8449794" cy="8449794"/>
          </a:xfrm>
          <a:prstGeom prst="rect">
            <a:avLst/>
          </a:prstGeom>
        </p:spPr>
      </p:pic>
      <p:sp>
        <p:nvSpPr>
          <p:cNvPr id="2" name="Date Placeholder 3">
            <a:extLst>
              <a:ext uri="{FF2B5EF4-FFF2-40B4-BE49-F238E27FC236}">
                <a16:creationId xmlns:a16="http://schemas.microsoft.com/office/drawing/2014/main" id="{FDDF0168-4261-47B3-706D-9917EAB3B673}"/>
              </a:ext>
            </a:extLst>
          </p:cNvPr>
          <p:cNvSpPr>
            <a:spLocks noGrp="1"/>
          </p:cNvSpPr>
          <p:nvPr>
            <p:ph type="dt" sz="half" idx="10"/>
          </p:nvPr>
        </p:nvSpPr>
        <p:spPr/>
        <p:txBody>
          <a:bodyPr/>
          <a:lstStyle>
            <a:lvl1pPr>
              <a:defRPr/>
            </a:lvl1pPr>
          </a:lstStyle>
          <a:p>
            <a:pPr>
              <a:defRPr/>
            </a:pPr>
            <a:fld id="{64EB4815-EC27-374F-8334-8D9F4B661E40}" type="datetime1">
              <a:rPr lang="en-US" altLang="en-US"/>
              <a:pPr>
                <a:defRPr/>
              </a:pPr>
              <a:t>6/23/2025</a:t>
            </a:fld>
            <a:endParaRPr lang="en-US" altLang="en-US" dirty="0"/>
          </a:p>
        </p:txBody>
      </p:sp>
      <p:sp>
        <p:nvSpPr>
          <p:cNvPr id="3" name="Footer Placeholder 4">
            <a:extLst>
              <a:ext uri="{FF2B5EF4-FFF2-40B4-BE49-F238E27FC236}">
                <a16:creationId xmlns:a16="http://schemas.microsoft.com/office/drawing/2014/main" id="{FDF4B151-1922-4E18-8325-1F9B84FA2DB1}"/>
              </a:ext>
            </a:extLst>
          </p:cNvPr>
          <p:cNvSpPr>
            <a:spLocks noGrp="1"/>
          </p:cNvSpPr>
          <p:nvPr>
            <p:ph type="ftr" sz="quarter" idx="11"/>
          </p:nvPr>
        </p:nvSpPr>
        <p:spPr/>
        <p:txBody>
          <a:bodyPr/>
          <a:lstStyle>
            <a:lvl1pPr>
              <a:defRPr/>
            </a:lvl1pPr>
          </a:lstStyle>
          <a:p>
            <a:pPr>
              <a:defRPr/>
            </a:pPr>
            <a:endParaRPr lang="en-US" altLang="en-US"/>
          </a:p>
        </p:txBody>
      </p:sp>
      <p:sp>
        <p:nvSpPr>
          <p:cNvPr id="4" name="Slide Number Placeholder 5">
            <a:extLst>
              <a:ext uri="{FF2B5EF4-FFF2-40B4-BE49-F238E27FC236}">
                <a16:creationId xmlns:a16="http://schemas.microsoft.com/office/drawing/2014/main" id="{2C131E53-5766-B224-6E8A-4247E5C2B76D}"/>
              </a:ext>
            </a:extLst>
          </p:cNvPr>
          <p:cNvSpPr>
            <a:spLocks noGrp="1"/>
          </p:cNvSpPr>
          <p:nvPr>
            <p:ph type="sldNum" sz="quarter" idx="12"/>
          </p:nvPr>
        </p:nvSpPr>
        <p:spPr>
          <a:xfrm>
            <a:off x="6553207" y="4733925"/>
            <a:ext cx="442392" cy="273844"/>
          </a:xfrm>
        </p:spPr>
        <p:txBody>
          <a:bodyPr/>
          <a:lstStyle>
            <a:lvl1pPr>
              <a:defRPr/>
            </a:lvl1pPr>
          </a:lstStyle>
          <a:p>
            <a:pPr>
              <a:defRPr/>
            </a:pPr>
            <a:fld id="{B9F87CB4-1940-3140-BF34-DD965CFC89AF}" type="slidenum">
              <a:rPr lang="en-US" altLang="en-US"/>
              <a:pPr>
                <a:defRPr/>
              </a:pPr>
              <a:t>‹#›</a:t>
            </a:fld>
            <a:endParaRPr lang="en-US" altLang="en-US"/>
          </a:p>
        </p:txBody>
      </p:sp>
      <p:sp>
        <p:nvSpPr>
          <p:cNvPr id="7" name="Title 1">
            <a:extLst>
              <a:ext uri="{FF2B5EF4-FFF2-40B4-BE49-F238E27FC236}">
                <a16:creationId xmlns:a16="http://schemas.microsoft.com/office/drawing/2014/main" id="{4AF9813F-8DEA-7042-A6F6-258D737985B9}"/>
              </a:ext>
            </a:extLst>
          </p:cNvPr>
          <p:cNvSpPr>
            <a:spLocks noGrp="1"/>
          </p:cNvSpPr>
          <p:nvPr>
            <p:ph type="title"/>
          </p:nvPr>
        </p:nvSpPr>
        <p:spPr>
          <a:xfrm>
            <a:off x="899592" y="205979"/>
            <a:ext cx="7787208" cy="857250"/>
          </a:xfrm>
        </p:spPr>
        <p:txBody>
          <a:bodyPr/>
          <a:lstStyle>
            <a:lvl1pPr>
              <a:defRPr>
                <a:solidFill>
                  <a:schemeClr val="bg2"/>
                </a:solidFill>
              </a:defRPr>
            </a:lvl1pPr>
          </a:lstStyle>
          <a:p>
            <a:r>
              <a:rPr lang="en-GB" dirty="0"/>
              <a:t>Click to edit Master title style</a:t>
            </a:r>
            <a:endParaRPr lang="en-ES" dirty="0"/>
          </a:p>
        </p:txBody>
      </p:sp>
    </p:spTree>
    <p:extLst>
      <p:ext uri="{BB962C8B-B14F-4D97-AF65-F5344CB8AC3E}">
        <p14:creationId xmlns:p14="http://schemas.microsoft.com/office/powerpoint/2010/main" val="2591684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accent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D1E9458-5A76-513C-6870-ED68AFFBD87C}"/>
              </a:ext>
            </a:extLst>
          </p:cNvPr>
          <p:cNvPicPr>
            <a:picLocks noChangeAspect="1"/>
          </p:cNvPicPr>
          <p:nvPr userDrawn="1"/>
        </p:nvPicPr>
        <p:blipFill>
          <a:blip r:embed="rId2">
            <a:alphaModFix amt="5000"/>
            <a:extLst>
              <a:ext uri="{28A0092B-C50C-407E-A947-70E740481C1C}">
                <a14:useLocalDpi xmlns:a14="http://schemas.microsoft.com/office/drawing/2010/main" val="0"/>
              </a:ext>
            </a:extLst>
          </a:blip>
          <a:srcRect/>
          <a:stretch/>
        </p:blipFill>
        <p:spPr>
          <a:xfrm>
            <a:off x="1947851" y="-1910748"/>
            <a:ext cx="8449794" cy="8449794"/>
          </a:xfrm>
          <a:prstGeom prst="rect">
            <a:avLst/>
          </a:prstGeom>
        </p:spPr>
      </p:pic>
      <p:sp>
        <p:nvSpPr>
          <p:cNvPr id="2" name="Title 1">
            <a:extLst>
              <a:ext uri="{FF2B5EF4-FFF2-40B4-BE49-F238E27FC236}">
                <a16:creationId xmlns:a16="http://schemas.microsoft.com/office/drawing/2014/main" id="{58C91E9D-104F-CC83-E0C0-F97AF639B356}"/>
              </a:ext>
            </a:extLst>
          </p:cNvPr>
          <p:cNvSpPr>
            <a:spLocks noGrp="1"/>
          </p:cNvSpPr>
          <p:nvPr>
            <p:ph type="title"/>
          </p:nvPr>
        </p:nvSpPr>
        <p:spPr/>
        <p:txBody>
          <a:bodyPr/>
          <a:lstStyle/>
          <a:p>
            <a:r>
              <a:rPr lang="en-GB"/>
              <a:t>Click to edit Master title style</a:t>
            </a:r>
            <a:endParaRPr lang="en-ES"/>
          </a:p>
        </p:txBody>
      </p:sp>
      <p:sp>
        <p:nvSpPr>
          <p:cNvPr id="3" name="Date Placeholder 2">
            <a:extLst>
              <a:ext uri="{FF2B5EF4-FFF2-40B4-BE49-F238E27FC236}">
                <a16:creationId xmlns:a16="http://schemas.microsoft.com/office/drawing/2014/main" id="{0397179F-F49E-D6B6-B2A2-08BB37D8A6EC}"/>
              </a:ext>
            </a:extLst>
          </p:cNvPr>
          <p:cNvSpPr>
            <a:spLocks noGrp="1"/>
          </p:cNvSpPr>
          <p:nvPr>
            <p:ph type="dt" sz="half" idx="10"/>
          </p:nvPr>
        </p:nvSpPr>
        <p:spPr/>
        <p:txBody>
          <a:bodyPr/>
          <a:lstStyle/>
          <a:p>
            <a:pPr>
              <a:defRPr/>
            </a:pPr>
            <a:fld id="{01325191-2340-8043-BF11-BBD31CBE983C}" type="datetime1">
              <a:rPr lang="en-US" altLang="en-US" smtClean="0"/>
              <a:pPr>
                <a:defRPr/>
              </a:pPr>
              <a:t>6/23/2025</a:t>
            </a:fld>
            <a:endParaRPr lang="en-US" altLang="en-US" dirty="0"/>
          </a:p>
        </p:txBody>
      </p:sp>
      <p:sp>
        <p:nvSpPr>
          <p:cNvPr id="4" name="Footer Placeholder 3">
            <a:extLst>
              <a:ext uri="{FF2B5EF4-FFF2-40B4-BE49-F238E27FC236}">
                <a16:creationId xmlns:a16="http://schemas.microsoft.com/office/drawing/2014/main" id="{C9A30350-6C65-A4FE-8FFE-9791B2435A15}"/>
              </a:ext>
            </a:extLst>
          </p:cNvPr>
          <p:cNvSpPr>
            <a:spLocks noGrp="1"/>
          </p:cNvSpPr>
          <p:nvPr>
            <p:ph type="ftr" sz="quarter" idx="11"/>
          </p:nvPr>
        </p:nvSpPr>
        <p:spPr/>
        <p:txBody>
          <a:bodyPr/>
          <a:lstStyle/>
          <a:p>
            <a:pPr>
              <a:defRPr/>
            </a:pPr>
            <a:endParaRPr lang="en-US" altLang="en-US" dirty="0"/>
          </a:p>
        </p:txBody>
      </p:sp>
      <p:sp>
        <p:nvSpPr>
          <p:cNvPr id="5" name="Slide Number Placeholder 4">
            <a:extLst>
              <a:ext uri="{FF2B5EF4-FFF2-40B4-BE49-F238E27FC236}">
                <a16:creationId xmlns:a16="http://schemas.microsoft.com/office/drawing/2014/main" id="{903DE3ED-1A02-C5B7-0D80-EE290B39486A}"/>
              </a:ext>
            </a:extLst>
          </p:cNvPr>
          <p:cNvSpPr>
            <a:spLocks noGrp="1"/>
          </p:cNvSpPr>
          <p:nvPr>
            <p:ph type="sldNum" sz="quarter" idx="12"/>
          </p:nvPr>
        </p:nvSpPr>
        <p:spPr/>
        <p:txBody>
          <a:bodyPr/>
          <a:lstStyle/>
          <a:p>
            <a:pPr>
              <a:defRPr/>
            </a:pPr>
            <a:fld id="{8964C829-E5B6-6249-B541-2428ABEDE8F1}" type="slidenum">
              <a:rPr lang="en-US" altLang="en-US" smtClean="0"/>
              <a:pPr>
                <a:defRPr/>
              </a:pPr>
              <a:t>‹#›</a:t>
            </a:fld>
            <a:endParaRPr lang="en-US" altLang="en-US" dirty="0"/>
          </a:p>
        </p:txBody>
      </p:sp>
    </p:spTree>
    <p:extLst>
      <p:ext uri="{BB962C8B-B14F-4D97-AF65-F5344CB8AC3E}">
        <p14:creationId xmlns:p14="http://schemas.microsoft.com/office/powerpoint/2010/main" val="1031768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accent5"/>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A08A7C9-067C-E6BB-AE1B-D9C91657DD61}"/>
              </a:ext>
            </a:extLst>
          </p:cNvPr>
          <p:cNvPicPr>
            <a:picLocks noChangeAspect="1"/>
          </p:cNvPicPr>
          <p:nvPr userDrawn="1"/>
        </p:nvPicPr>
        <p:blipFill>
          <a:blip r:embed="rId2">
            <a:alphaModFix amt="5000"/>
            <a:extLst>
              <a:ext uri="{28A0092B-C50C-407E-A947-70E740481C1C}">
                <a14:useLocalDpi xmlns:a14="http://schemas.microsoft.com/office/drawing/2010/main" val="0"/>
              </a:ext>
            </a:extLst>
          </a:blip>
          <a:srcRect/>
          <a:stretch/>
        </p:blipFill>
        <p:spPr>
          <a:xfrm>
            <a:off x="1947851" y="-1910748"/>
            <a:ext cx="8449794" cy="8449794"/>
          </a:xfrm>
          <a:prstGeom prst="rect">
            <a:avLst/>
          </a:prstGeom>
        </p:spPr>
      </p:pic>
      <p:sp>
        <p:nvSpPr>
          <p:cNvPr id="2" name="Title 1">
            <a:extLst>
              <a:ext uri="{FF2B5EF4-FFF2-40B4-BE49-F238E27FC236}">
                <a16:creationId xmlns:a16="http://schemas.microsoft.com/office/drawing/2014/main" id="{58C91E9D-104F-CC83-E0C0-F97AF639B356}"/>
              </a:ext>
            </a:extLst>
          </p:cNvPr>
          <p:cNvSpPr>
            <a:spLocks noGrp="1"/>
          </p:cNvSpPr>
          <p:nvPr>
            <p:ph type="title"/>
          </p:nvPr>
        </p:nvSpPr>
        <p:spPr/>
        <p:txBody>
          <a:bodyPr/>
          <a:lstStyle/>
          <a:p>
            <a:r>
              <a:rPr lang="en-GB"/>
              <a:t>Click to edit Master title style</a:t>
            </a:r>
            <a:endParaRPr lang="en-ES"/>
          </a:p>
        </p:txBody>
      </p:sp>
      <p:sp>
        <p:nvSpPr>
          <p:cNvPr id="3" name="Date Placeholder 2">
            <a:extLst>
              <a:ext uri="{FF2B5EF4-FFF2-40B4-BE49-F238E27FC236}">
                <a16:creationId xmlns:a16="http://schemas.microsoft.com/office/drawing/2014/main" id="{0397179F-F49E-D6B6-B2A2-08BB37D8A6EC}"/>
              </a:ext>
            </a:extLst>
          </p:cNvPr>
          <p:cNvSpPr>
            <a:spLocks noGrp="1"/>
          </p:cNvSpPr>
          <p:nvPr>
            <p:ph type="dt" sz="half" idx="10"/>
          </p:nvPr>
        </p:nvSpPr>
        <p:spPr/>
        <p:txBody>
          <a:bodyPr/>
          <a:lstStyle/>
          <a:p>
            <a:pPr>
              <a:defRPr/>
            </a:pPr>
            <a:fld id="{01325191-2340-8043-BF11-BBD31CBE983C}" type="datetime1">
              <a:rPr lang="en-US" altLang="en-US" smtClean="0"/>
              <a:pPr>
                <a:defRPr/>
              </a:pPr>
              <a:t>6/23/2025</a:t>
            </a:fld>
            <a:endParaRPr lang="en-US" altLang="en-US" dirty="0"/>
          </a:p>
        </p:txBody>
      </p:sp>
      <p:sp>
        <p:nvSpPr>
          <p:cNvPr id="4" name="Footer Placeholder 3">
            <a:extLst>
              <a:ext uri="{FF2B5EF4-FFF2-40B4-BE49-F238E27FC236}">
                <a16:creationId xmlns:a16="http://schemas.microsoft.com/office/drawing/2014/main" id="{C9A30350-6C65-A4FE-8FFE-9791B2435A15}"/>
              </a:ext>
            </a:extLst>
          </p:cNvPr>
          <p:cNvSpPr>
            <a:spLocks noGrp="1"/>
          </p:cNvSpPr>
          <p:nvPr>
            <p:ph type="ftr" sz="quarter" idx="11"/>
          </p:nvPr>
        </p:nvSpPr>
        <p:spPr/>
        <p:txBody>
          <a:bodyPr/>
          <a:lstStyle/>
          <a:p>
            <a:pPr>
              <a:defRPr/>
            </a:pPr>
            <a:endParaRPr lang="en-US" altLang="en-US" dirty="0"/>
          </a:p>
        </p:txBody>
      </p:sp>
      <p:sp>
        <p:nvSpPr>
          <p:cNvPr id="5" name="Slide Number Placeholder 4">
            <a:extLst>
              <a:ext uri="{FF2B5EF4-FFF2-40B4-BE49-F238E27FC236}">
                <a16:creationId xmlns:a16="http://schemas.microsoft.com/office/drawing/2014/main" id="{903DE3ED-1A02-C5B7-0D80-EE290B39486A}"/>
              </a:ext>
            </a:extLst>
          </p:cNvPr>
          <p:cNvSpPr>
            <a:spLocks noGrp="1"/>
          </p:cNvSpPr>
          <p:nvPr>
            <p:ph type="sldNum" sz="quarter" idx="12"/>
          </p:nvPr>
        </p:nvSpPr>
        <p:spPr/>
        <p:txBody>
          <a:bodyPr/>
          <a:lstStyle/>
          <a:p>
            <a:pPr>
              <a:defRPr/>
            </a:pPr>
            <a:fld id="{8964C829-E5B6-6249-B541-2428ABEDE8F1}" type="slidenum">
              <a:rPr lang="en-US" altLang="en-US" smtClean="0"/>
              <a:pPr>
                <a:defRPr/>
              </a:pPr>
              <a:t>‹#›</a:t>
            </a:fld>
            <a:endParaRPr lang="en-US" altLang="en-US" dirty="0"/>
          </a:p>
        </p:txBody>
      </p:sp>
    </p:spTree>
    <p:extLst>
      <p:ext uri="{BB962C8B-B14F-4D97-AF65-F5344CB8AC3E}">
        <p14:creationId xmlns:p14="http://schemas.microsoft.com/office/powerpoint/2010/main" val="2341604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3_Section Header">
    <p:bg>
      <p:bgPr>
        <a:solidFill>
          <a:schemeClr val="bg2">
            <a:lumMod val="75000"/>
          </a:schemeClr>
        </a:solidFill>
        <a:effectLst/>
      </p:bgPr>
    </p:bg>
    <p:spTree>
      <p:nvGrpSpPr>
        <p:cNvPr id="1" name=""/>
        <p:cNvGrpSpPr/>
        <p:nvPr/>
      </p:nvGrpSpPr>
      <p:grpSpPr>
        <a:xfrm>
          <a:off x="0" y="0"/>
          <a:ext cx="0" cy="0"/>
          <a:chOff x="0" y="0"/>
          <a:chExt cx="0" cy="0"/>
        </a:xfrm>
      </p:grpSpPr>
      <p:sp>
        <p:nvSpPr>
          <p:cNvPr id="90" name="Date Placeholder 1">
            <a:extLst>
              <a:ext uri="{FF2B5EF4-FFF2-40B4-BE49-F238E27FC236}">
                <a16:creationId xmlns:a16="http://schemas.microsoft.com/office/drawing/2014/main" id="{A483D710-8B54-8A28-5F3E-6741A3DDC77D}"/>
              </a:ext>
            </a:extLst>
          </p:cNvPr>
          <p:cNvSpPr>
            <a:spLocks noGrp="1"/>
          </p:cNvSpPr>
          <p:nvPr>
            <p:ph type="dt" sz="half" idx="10"/>
          </p:nvPr>
        </p:nvSpPr>
        <p:spPr/>
        <p:txBody>
          <a:bodyPr/>
          <a:lstStyle>
            <a:lvl1pPr>
              <a:defRPr/>
            </a:lvl1pPr>
          </a:lstStyle>
          <a:p>
            <a:pPr>
              <a:defRPr/>
            </a:pPr>
            <a:fld id="{C4F929D0-0183-B64F-89F1-3D09DFAF40FA}" type="datetime1">
              <a:rPr lang="en-US" altLang="en-US"/>
              <a:pPr>
                <a:defRPr/>
              </a:pPr>
              <a:t>6/23/2025</a:t>
            </a:fld>
            <a:endParaRPr lang="en-US" altLang="en-US" dirty="0"/>
          </a:p>
        </p:txBody>
      </p:sp>
      <p:sp>
        <p:nvSpPr>
          <p:cNvPr id="91" name="Footer Placeholder 90">
            <a:extLst>
              <a:ext uri="{FF2B5EF4-FFF2-40B4-BE49-F238E27FC236}">
                <a16:creationId xmlns:a16="http://schemas.microsoft.com/office/drawing/2014/main" id="{0C487756-B758-3A44-0C97-4892E1BD0FED}"/>
              </a:ext>
            </a:extLst>
          </p:cNvPr>
          <p:cNvSpPr>
            <a:spLocks noGrp="1"/>
          </p:cNvSpPr>
          <p:nvPr>
            <p:ph type="ftr" sz="quarter" idx="11"/>
          </p:nvPr>
        </p:nvSpPr>
        <p:spPr/>
        <p:txBody>
          <a:bodyPr/>
          <a:lstStyle>
            <a:lvl1pPr>
              <a:defRPr/>
            </a:lvl1pPr>
          </a:lstStyle>
          <a:p>
            <a:pPr>
              <a:defRPr/>
            </a:pPr>
            <a:endParaRPr lang="en-US" altLang="en-US" dirty="0"/>
          </a:p>
        </p:txBody>
      </p:sp>
      <p:sp>
        <p:nvSpPr>
          <p:cNvPr id="92" name="Slide Number Placeholder 91">
            <a:extLst>
              <a:ext uri="{FF2B5EF4-FFF2-40B4-BE49-F238E27FC236}">
                <a16:creationId xmlns:a16="http://schemas.microsoft.com/office/drawing/2014/main" id="{9CAA0EAD-15B8-1277-4EEE-4C88586B19B1}"/>
              </a:ext>
            </a:extLst>
          </p:cNvPr>
          <p:cNvSpPr>
            <a:spLocks noGrp="1"/>
          </p:cNvSpPr>
          <p:nvPr>
            <p:ph type="sldNum" sz="quarter" idx="12"/>
          </p:nvPr>
        </p:nvSpPr>
        <p:spPr/>
        <p:txBody>
          <a:bodyPr/>
          <a:lstStyle>
            <a:lvl1pPr>
              <a:defRPr/>
            </a:lvl1pPr>
          </a:lstStyle>
          <a:p>
            <a:pPr>
              <a:defRPr/>
            </a:pPr>
            <a:fld id="{7844CA63-1743-4A47-816A-20A99124D411}" type="slidenum">
              <a:rPr lang="en-US" altLang="en-US"/>
              <a:pPr>
                <a:defRPr/>
              </a:pPr>
              <a:t>‹#›</a:t>
            </a:fld>
            <a:endParaRPr lang="en-US" altLang="en-US" dirty="0"/>
          </a:p>
        </p:txBody>
      </p:sp>
      <p:pic>
        <p:nvPicPr>
          <p:cNvPr id="2" name="Picture 1">
            <a:extLst>
              <a:ext uri="{FF2B5EF4-FFF2-40B4-BE49-F238E27FC236}">
                <a16:creationId xmlns:a16="http://schemas.microsoft.com/office/drawing/2014/main" id="{E32AE54E-79F2-8C36-0EE3-30F1A20A187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67544" y="2266170"/>
            <a:ext cx="611160" cy="611160"/>
          </a:xfrm>
          <a:prstGeom prst="rect">
            <a:avLst/>
          </a:prstGeom>
        </p:spPr>
      </p:pic>
      <p:sp>
        <p:nvSpPr>
          <p:cNvPr id="6" name="Title 1">
            <a:extLst>
              <a:ext uri="{FF2B5EF4-FFF2-40B4-BE49-F238E27FC236}">
                <a16:creationId xmlns:a16="http://schemas.microsoft.com/office/drawing/2014/main" id="{9F01C4BE-F5FE-39B5-E70B-6151423C7379}"/>
              </a:ext>
            </a:extLst>
          </p:cNvPr>
          <p:cNvSpPr>
            <a:spLocks noGrp="1"/>
          </p:cNvSpPr>
          <p:nvPr>
            <p:ph type="title"/>
          </p:nvPr>
        </p:nvSpPr>
        <p:spPr>
          <a:xfrm>
            <a:off x="1865052" y="1543051"/>
            <a:ext cx="5443254" cy="936729"/>
          </a:xfrm>
        </p:spPr>
        <p:txBody>
          <a:bodyPr/>
          <a:lstStyle>
            <a:lvl1pPr algn="l" defTabSz="914377" rtl="0" eaLnBrk="1" latinLnBrk="0" hangingPunct="1">
              <a:spcBef>
                <a:spcPct val="0"/>
              </a:spcBef>
              <a:buNone/>
              <a:tabLst>
                <a:tab pos="3830543" algn="l"/>
              </a:tabLst>
              <a:defRPr lang="en-US" sz="2600" b="1" kern="1200" cap="none" spc="20" baseline="0" dirty="0">
                <a:ln w="12700" cmpd="sng">
                  <a:no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dirty="0"/>
              <a:t>Click to edit Master title style</a:t>
            </a:r>
          </a:p>
        </p:txBody>
      </p:sp>
      <p:sp>
        <p:nvSpPr>
          <p:cNvPr id="7" name="Text Placeholder 3">
            <a:extLst>
              <a:ext uri="{FF2B5EF4-FFF2-40B4-BE49-F238E27FC236}">
                <a16:creationId xmlns:a16="http://schemas.microsoft.com/office/drawing/2014/main" id="{D0823EDE-25E6-A1D5-6B1C-1DD31C12DDCD}"/>
              </a:ext>
            </a:extLst>
          </p:cNvPr>
          <p:cNvSpPr>
            <a:spLocks noGrp="1"/>
          </p:cNvSpPr>
          <p:nvPr>
            <p:ph type="body" sz="half" idx="2"/>
          </p:nvPr>
        </p:nvSpPr>
        <p:spPr>
          <a:xfrm>
            <a:off x="1865055" y="2571751"/>
            <a:ext cx="5443251" cy="936729"/>
          </a:xfrm>
        </p:spPr>
        <p:txBody>
          <a:bodyPr>
            <a:normAutofit/>
          </a:bodyPr>
          <a:lstStyle>
            <a:lvl1pPr marL="0" indent="0">
              <a:buNone/>
              <a:defRPr sz="1800">
                <a:solidFill>
                  <a:srgbClr val="FFFFFF"/>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pic>
        <p:nvPicPr>
          <p:cNvPr id="8" name="Picture 7">
            <a:extLst>
              <a:ext uri="{FF2B5EF4-FFF2-40B4-BE49-F238E27FC236}">
                <a16:creationId xmlns:a16="http://schemas.microsoft.com/office/drawing/2014/main" id="{E3896493-B636-B1F7-A8FC-02480D4D29C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7069284" y="4645902"/>
            <a:ext cx="1590208" cy="449891"/>
          </a:xfrm>
          <a:prstGeom prst="rect">
            <a:avLst/>
          </a:prstGeom>
        </p:spPr>
      </p:pic>
    </p:spTree>
    <p:extLst>
      <p:ext uri="{BB962C8B-B14F-4D97-AF65-F5344CB8AC3E}">
        <p14:creationId xmlns:p14="http://schemas.microsoft.com/office/powerpoint/2010/main" val="477428134"/>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D95B35-CA3D-F9DD-76CA-7ADEBD83DA01}"/>
              </a:ext>
            </a:extLst>
          </p:cNvPr>
          <p:cNvSpPr>
            <a:spLocks noGrp="1"/>
          </p:cNvSpPr>
          <p:nvPr>
            <p:ph type="title"/>
          </p:nvPr>
        </p:nvSpPr>
        <p:spPr>
          <a:xfrm>
            <a:off x="899592" y="205979"/>
            <a:ext cx="7787208" cy="857250"/>
          </a:xfrm>
          <a:prstGeom prst="rect">
            <a:avLst/>
          </a:prstGeom>
          <a:noFill/>
          <a:ln>
            <a:noFill/>
          </a:ln>
        </p:spPr>
        <p:txBody>
          <a:bodyPr vert="horz" lIns="91440" tIns="45720" rIns="91440" bIns="45720" rtlCol="0" anchor="b">
            <a:normAutofit/>
          </a:bodyPr>
          <a:lstStyle/>
          <a:p>
            <a:endParaRPr lang="en-US" dirty="0"/>
          </a:p>
        </p:txBody>
      </p:sp>
      <p:sp>
        <p:nvSpPr>
          <p:cNvPr id="1028" name="Text Placeholder 2">
            <a:extLst>
              <a:ext uri="{FF2B5EF4-FFF2-40B4-BE49-F238E27FC236}">
                <a16:creationId xmlns:a16="http://schemas.microsoft.com/office/drawing/2014/main" id="{16A4941C-6F67-4719-6B29-FB6E869F181C}"/>
              </a:ext>
            </a:extLst>
          </p:cNvPr>
          <p:cNvSpPr>
            <a:spLocks noGrp="1"/>
          </p:cNvSpPr>
          <p:nvPr>
            <p:ph type="body" idx="1"/>
          </p:nvPr>
        </p:nvSpPr>
        <p:spPr bwMode="auto">
          <a:xfrm>
            <a:off x="899592" y="1200151"/>
            <a:ext cx="7787208"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AF6CF7F7-912A-B778-7272-A785EE2DDDC9}"/>
              </a:ext>
            </a:extLst>
          </p:cNvPr>
          <p:cNvSpPr>
            <a:spLocks noGrp="1"/>
          </p:cNvSpPr>
          <p:nvPr>
            <p:ph type="dt" sz="half" idx="2"/>
          </p:nvPr>
        </p:nvSpPr>
        <p:spPr>
          <a:xfrm>
            <a:off x="899592" y="4733925"/>
            <a:ext cx="1691208" cy="273844"/>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chemeClr val="tx2"/>
                </a:solidFill>
                <a:latin typeface="+mj-lt"/>
              </a:defRPr>
            </a:lvl1pPr>
          </a:lstStyle>
          <a:p>
            <a:pPr>
              <a:defRPr/>
            </a:pPr>
            <a:fld id="{01325191-2340-8043-BF11-BBD31CBE983C}" type="datetime1">
              <a:rPr lang="en-US" altLang="en-US" smtClean="0"/>
              <a:pPr>
                <a:defRPr/>
              </a:pPr>
              <a:t>6/23/2025</a:t>
            </a:fld>
            <a:endParaRPr lang="en-US" altLang="en-US" dirty="0"/>
          </a:p>
        </p:txBody>
      </p:sp>
      <p:sp>
        <p:nvSpPr>
          <p:cNvPr id="5" name="Footer Placeholder 4">
            <a:extLst>
              <a:ext uri="{FF2B5EF4-FFF2-40B4-BE49-F238E27FC236}">
                <a16:creationId xmlns:a16="http://schemas.microsoft.com/office/drawing/2014/main" id="{812EEDAE-EB68-64BF-74CF-5A81325FD6C2}"/>
              </a:ext>
            </a:extLst>
          </p:cNvPr>
          <p:cNvSpPr>
            <a:spLocks noGrp="1"/>
          </p:cNvSpPr>
          <p:nvPr>
            <p:ph type="ftr" sz="quarter" idx="3"/>
          </p:nvPr>
        </p:nvSpPr>
        <p:spPr>
          <a:xfrm>
            <a:off x="2830516" y="4733925"/>
            <a:ext cx="3482975" cy="273844"/>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chemeClr val="tx2"/>
                </a:solidFill>
                <a:latin typeface="+mj-lt"/>
                <a:ea typeface="+mn-ea"/>
                <a:cs typeface="+mn-cs"/>
              </a:defRPr>
            </a:lvl1pPr>
          </a:lstStyle>
          <a:p>
            <a:pPr>
              <a:defRPr/>
            </a:pPr>
            <a:endParaRPr lang="en-US" altLang="en-US" dirty="0"/>
          </a:p>
        </p:txBody>
      </p:sp>
      <p:sp>
        <p:nvSpPr>
          <p:cNvPr id="6" name="Slide Number Placeholder 5">
            <a:extLst>
              <a:ext uri="{FF2B5EF4-FFF2-40B4-BE49-F238E27FC236}">
                <a16:creationId xmlns:a16="http://schemas.microsoft.com/office/drawing/2014/main" id="{96C197BE-9338-70F1-B70A-F833E77EF231}"/>
              </a:ext>
            </a:extLst>
          </p:cNvPr>
          <p:cNvSpPr>
            <a:spLocks noGrp="1"/>
          </p:cNvSpPr>
          <p:nvPr>
            <p:ph type="sldNum" sz="quarter" idx="4"/>
          </p:nvPr>
        </p:nvSpPr>
        <p:spPr>
          <a:xfrm>
            <a:off x="6532881" y="4733925"/>
            <a:ext cx="442392" cy="273844"/>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chemeClr val="tx2"/>
                </a:solidFill>
                <a:latin typeface="+mj-lt"/>
              </a:defRPr>
            </a:lvl1pPr>
          </a:lstStyle>
          <a:p>
            <a:pPr>
              <a:defRPr/>
            </a:pPr>
            <a:fld id="{8964C829-E5B6-6249-B541-2428ABEDE8F1}" type="slidenum">
              <a:rPr lang="en-US" altLang="en-US" smtClean="0"/>
              <a:pPr>
                <a:defRPr/>
              </a:pPr>
              <a:t>‹#›</a:t>
            </a:fld>
            <a:endParaRPr lang="en-US" altLang="en-US" dirty="0"/>
          </a:p>
        </p:txBody>
      </p:sp>
      <p:pic>
        <p:nvPicPr>
          <p:cNvPr id="3" name="Picture 2">
            <a:extLst>
              <a:ext uri="{FF2B5EF4-FFF2-40B4-BE49-F238E27FC236}">
                <a16:creationId xmlns:a16="http://schemas.microsoft.com/office/drawing/2014/main" id="{E3E16504-6186-67EC-11C6-D04452AC4508}"/>
              </a:ext>
            </a:extLst>
          </p:cNvPr>
          <p:cNvPicPr>
            <a:picLocks noChangeAspect="1"/>
          </p:cNvPicPr>
          <p:nvPr userDrawn="1"/>
        </p:nvPicPr>
        <p:blipFill>
          <a:blip r:embed="rId27">
            <a:extLst>
              <a:ext uri="{28A0092B-C50C-407E-A947-70E740481C1C}">
                <a14:useLocalDpi xmlns:a14="http://schemas.microsoft.com/office/drawing/2010/main" val="0"/>
              </a:ext>
            </a:extLst>
          </a:blip>
          <a:srcRect/>
          <a:stretch/>
        </p:blipFill>
        <p:spPr>
          <a:xfrm>
            <a:off x="7069284" y="4645902"/>
            <a:ext cx="1590208" cy="449891"/>
          </a:xfrm>
          <a:prstGeom prst="rect">
            <a:avLst/>
          </a:prstGeom>
        </p:spPr>
      </p:pic>
    </p:spTree>
  </p:cSld>
  <p:clrMap bg1="dk1" tx1="lt1" bg2="dk2" tx2="lt2" accent1="accent1" accent2="accent2" accent3="accent3" accent4="accent4" accent5="accent5" accent6="accent6" hlink="hlink" folHlink="folHlink"/>
  <p:sldLayoutIdLst>
    <p:sldLayoutId id="2147484771" r:id="rId1"/>
    <p:sldLayoutId id="2147484786" r:id="rId2"/>
    <p:sldLayoutId id="2147484772" r:id="rId3"/>
    <p:sldLayoutId id="2147484778" r:id="rId4"/>
    <p:sldLayoutId id="2147484779" r:id="rId5"/>
    <p:sldLayoutId id="2147484777" r:id="rId6"/>
    <p:sldLayoutId id="2147484776" r:id="rId7"/>
    <p:sldLayoutId id="2147484780" r:id="rId8"/>
    <p:sldLayoutId id="2147484781" r:id="rId9"/>
    <p:sldLayoutId id="2147484782" r:id="rId10"/>
    <p:sldLayoutId id="2147484783" r:id="rId11"/>
    <p:sldLayoutId id="2147484784" r:id="rId12"/>
    <p:sldLayoutId id="2147484785" r:id="rId13"/>
    <p:sldLayoutId id="2147484757" r:id="rId14"/>
    <p:sldLayoutId id="2147484758" r:id="rId15"/>
    <p:sldLayoutId id="2147484759" r:id="rId16"/>
    <p:sldLayoutId id="2147484760" r:id="rId17"/>
    <p:sldLayoutId id="2147484761" r:id="rId18"/>
    <p:sldLayoutId id="2147484775" r:id="rId19"/>
    <p:sldLayoutId id="2147484773" r:id="rId20"/>
    <p:sldLayoutId id="2147484774" r:id="rId21"/>
    <p:sldLayoutId id="2147484787" r:id="rId22"/>
    <p:sldLayoutId id="2147484789" r:id="rId23"/>
    <p:sldLayoutId id="2147484791" r:id="rId24"/>
    <p:sldLayoutId id="2147484792" r:id="rId25"/>
  </p:sldLayoutIdLst>
  <p:hf sldNum="0" hdr="0" ftr="0" dt="0"/>
  <p:txStyles>
    <p:titleStyle>
      <a:lvl1pPr algn="l" rtl="0" eaLnBrk="0" fontAlgn="base" hangingPunct="0">
        <a:spcBef>
          <a:spcPct val="0"/>
        </a:spcBef>
        <a:spcAft>
          <a:spcPct val="0"/>
        </a:spcAft>
        <a:tabLst>
          <a:tab pos="3830543" algn="l"/>
        </a:tabLst>
        <a:defRPr sz="3600" b="0" kern="1200" spc="51">
          <a:ln w="13335" cmpd="sng">
            <a:noFill/>
            <a:prstDash val="solid"/>
          </a:ln>
          <a:solidFill>
            <a:srgbClr val="FEFEFE"/>
          </a:solidFill>
          <a:latin typeface="+mj-lt"/>
          <a:ea typeface="MS PGothic" panose="020B0600070205080204" pitchFamily="34" charset="-128"/>
          <a:cs typeface="MS PGothic" charset="0"/>
        </a:defRPr>
      </a:lvl1pPr>
      <a:lvl2pPr algn="l" rtl="0" eaLnBrk="0" fontAlgn="base" hangingPunct="0">
        <a:spcBef>
          <a:spcPct val="0"/>
        </a:spcBef>
        <a:spcAft>
          <a:spcPct val="0"/>
        </a:spcAft>
        <a:tabLst>
          <a:tab pos="3830543" algn="l"/>
        </a:tabLst>
        <a:defRPr sz="3600" b="1">
          <a:solidFill>
            <a:srgbClr val="FEFEFE"/>
          </a:solidFill>
          <a:latin typeface="Tw Cen MT" panose="020B0602020104020603" pitchFamily="34" charset="0"/>
          <a:ea typeface="MS PGothic" panose="020B0600070205080204" pitchFamily="34" charset="-128"/>
          <a:cs typeface="MS PGothic" charset="0"/>
        </a:defRPr>
      </a:lvl2pPr>
      <a:lvl3pPr algn="l" rtl="0" eaLnBrk="0" fontAlgn="base" hangingPunct="0">
        <a:spcBef>
          <a:spcPct val="0"/>
        </a:spcBef>
        <a:spcAft>
          <a:spcPct val="0"/>
        </a:spcAft>
        <a:tabLst>
          <a:tab pos="3830543" algn="l"/>
        </a:tabLst>
        <a:defRPr sz="3600" b="1">
          <a:solidFill>
            <a:srgbClr val="FEFEFE"/>
          </a:solidFill>
          <a:latin typeface="Tw Cen MT" panose="020B0602020104020603" pitchFamily="34" charset="0"/>
          <a:ea typeface="MS PGothic" panose="020B0600070205080204" pitchFamily="34" charset="-128"/>
          <a:cs typeface="MS PGothic" charset="0"/>
        </a:defRPr>
      </a:lvl3pPr>
      <a:lvl4pPr algn="l" rtl="0" eaLnBrk="0" fontAlgn="base" hangingPunct="0">
        <a:spcBef>
          <a:spcPct val="0"/>
        </a:spcBef>
        <a:spcAft>
          <a:spcPct val="0"/>
        </a:spcAft>
        <a:tabLst>
          <a:tab pos="3830543" algn="l"/>
        </a:tabLst>
        <a:defRPr sz="3600" b="1">
          <a:solidFill>
            <a:srgbClr val="FEFEFE"/>
          </a:solidFill>
          <a:latin typeface="Tw Cen MT" panose="020B0602020104020603" pitchFamily="34" charset="0"/>
          <a:ea typeface="MS PGothic" panose="020B0600070205080204" pitchFamily="34" charset="-128"/>
          <a:cs typeface="MS PGothic" charset="0"/>
        </a:defRPr>
      </a:lvl4pPr>
      <a:lvl5pPr algn="l" rtl="0" eaLnBrk="0" fontAlgn="base" hangingPunct="0">
        <a:spcBef>
          <a:spcPct val="0"/>
        </a:spcBef>
        <a:spcAft>
          <a:spcPct val="0"/>
        </a:spcAft>
        <a:tabLst>
          <a:tab pos="3830543" algn="l"/>
        </a:tabLst>
        <a:defRPr sz="3600" b="1">
          <a:solidFill>
            <a:srgbClr val="FEFEFE"/>
          </a:solidFill>
          <a:latin typeface="Tw Cen MT" panose="020B0602020104020603" pitchFamily="34" charset="0"/>
          <a:ea typeface="MS PGothic" panose="020B0600070205080204" pitchFamily="34" charset="-128"/>
          <a:cs typeface="MS PGothic" charset="0"/>
        </a:defRPr>
      </a:lvl5pPr>
      <a:lvl6pPr marL="457189" algn="l" rtl="0" fontAlgn="base">
        <a:spcBef>
          <a:spcPct val="0"/>
        </a:spcBef>
        <a:spcAft>
          <a:spcPct val="0"/>
        </a:spcAft>
        <a:tabLst>
          <a:tab pos="3830543" algn="l"/>
        </a:tabLst>
        <a:defRPr sz="3600" b="1">
          <a:solidFill>
            <a:srgbClr val="FEFEFE"/>
          </a:solidFill>
          <a:latin typeface="Tw Cen MT" panose="020B0602020104020603" pitchFamily="34" charset="0"/>
        </a:defRPr>
      </a:lvl6pPr>
      <a:lvl7pPr marL="914377" algn="l" rtl="0" fontAlgn="base">
        <a:spcBef>
          <a:spcPct val="0"/>
        </a:spcBef>
        <a:spcAft>
          <a:spcPct val="0"/>
        </a:spcAft>
        <a:tabLst>
          <a:tab pos="3830543" algn="l"/>
        </a:tabLst>
        <a:defRPr sz="3600" b="1">
          <a:solidFill>
            <a:srgbClr val="FEFEFE"/>
          </a:solidFill>
          <a:latin typeface="Tw Cen MT" panose="020B0602020104020603" pitchFamily="34" charset="0"/>
        </a:defRPr>
      </a:lvl7pPr>
      <a:lvl8pPr marL="1371566" algn="l" rtl="0" fontAlgn="base">
        <a:spcBef>
          <a:spcPct val="0"/>
        </a:spcBef>
        <a:spcAft>
          <a:spcPct val="0"/>
        </a:spcAft>
        <a:tabLst>
          <a:tab pos="3830543" algn="l"/>
        </a:tabLst>
        <a:defRPr sz="3600" b="1">
          <a:solidFill>
            <a:srgbClr val="FEFEFE"/>
          </a:solidFill>
          <a:latin typeface="Tw Cen MT" panose="020B0602020104020603" pitchFamily="34" charset="0"/>
        </a:defRPr>
      </a:lvl8pPr>
      <a:lvl9pPr marL="1828754" algn="l" rtl="0" fontAlgn="base">
        <a:spcBef>
          <a:spcPct val="0"/>
        </a:spcBef>
        <a:spcAft>
          <a:spcPct val="0"/>
        </a:spcAft>
        <a:tabLst>
          <a:tab pos="3830543" algn="l"/>
        </a:tabLst>
        <a:defRPr sz="3600" b="1">
          <a:solidFill>
            <a:srgbClr val="FEFEFE"/>
          </a:solidFill>
          <a:latin typeface="Tw Cen MT" panose="020B0602020104020603" pitchFamily="34" charset="0"/>
        </a:defRPr>
      </a:lvl9pPr>
    </p:titleStyle>
    <p:bodyStyle>
      <a:lvl1pPr marL="273044" indent="-273044" algn="l" rtl="0" eaLnBrk="0" fontAlgn="base" hangingPunct="0">
        <a:spcBef>
          <a:spcPct val="20000"/>
        </a:spcBef>
        <a:spcAft>
          <a:spcPct val="0"/>
        </a:spcAft>
        <a:buClr>
          <a:srgbClr val="ACC2C9"/>
        </a:buClr>
        <a:buFont typeface="Arial" panose="020B0604020202020204" pitchFamily="34" charset="0"/>
        <a:buChar char="•"/>
        <a:defRPr sz="2400" kern="1200">
          <a:solidFill>
            <a:schemeClr val="tx2"/>
          </a:solidFill>
          <a:latin typeface="+mn-lt"/>
          <a:ea typeface="MS PGothic" panose="020B0600070205080204" pitchFamily="34" charset="-128"/>
          <a:cs typeface="MS PGothic" charset="0"/>
        </a:defRPr>
      </a:lvl1pPr>
      <a:lvl2pPr marL="547674" indent="-182558" algn="l" rtl="0" eaLnBrk="0" fontAlgn="base" hangingPunct="0">
        <a:spcBef>
          <a:spcPct val="20000"/>
        </a:spcBef>
        <a:spcAft>
          <a:spcPct val="0"/>
        </a:spcAft>
        <a:buClr>
          <a:srgbClr val="ACC2C9"/>
        </a:buClr>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2pPr>
      <a:lvl3pPr marL="914377" indent="-228594" algn="l" rtl="0" eaLnBrk="0" fontAlgn="base" hangingPunct="0">
        <a:spcBef>
          <a:spcPct val="20000"/>
        </a:spcBef>
        <a:spcAft>
          <a:spcPct val="0"/>
        </a:spcAft>
        <a:buClr>
          <a:schemeClr val="accent2"/>
        </a:buClr>
        <a:buFont typeface="Arial" panose="020B0604020202020204" pitchFamily="34" charset="0"/>
        <a:buChar char="•"/>
        <a:defRPr sz="2000" kern="1200">
          <a:solidFill>
            <a:schemeClr val="tx2"/>
          </a:solidFill>
          <a:latin typeface="+mn-lt"/>
          <a:ea typeface="MS PGothic" panose="020B0600070205080204" pitchFamily="34" charset="-128"/>
          <a:cs typeface="MS PGothic" charset="0"/>
        </a:defRPr>
      </a:lvl3pPr>
      <a:lvl4pPr marL="1187421" indent="-228594" algn="l" rtl="0" eaLnBrk="0" fontAlgn="base" hangingPunct="0">
        <a:spcBef>
          <a:spcPct val="20000"/>
        </a:spcBef>
        <a:spcAft>
          <a:spcPct val="0"/>
        </a:spcAft>
        <a:buClr>
          <a:srgbClr val="99987F"/>
        </a:buClr>
        <a:buFont typeface="Arial" panose="020B0604020202020204" pitchFamily="34" charset="0"/>
        <a:buChar char="•"/>
        <a:defRPr kern="1200">
          <a:solidFill>
            <a:schemeClr val="tx1"/>
          </a:solidFill>
          <a:latin typeface="+mn-lt"/>
          <a:ea typeface="MS PGothic" panose="020B0600070205080204" pitchFamily="34" charset="-128"/>
          <a:cs typeface="MS PGothic" charset="0"/>
        </a:defRPr>
      </a:lvl4pPr>
      <a:lvl5pPr marL="1462051" indent="-228594" algn="l" rtl="0" eaLnBrk="0" fontAlgn="base" hangingPunct="0">
        <a:spcBef>
          <a:spcPct val="20000"/>
        </a:spcBef>
        <a:spcAft>
          <a:spcPct val="0"/>
        </a:spcAft>
        <a:buClr>
          <a:srgbClr val="90AC97"/>
        </a:buClr>
        <a:buFont typeface="Arial" panose="020B0604020202020204" pitchFamily="34" charset="0"/>
        <a:buChar char="•"/>
        <a:defRPr sz="1600" kern="1200">
          <a:solidFill>
            <a:schemeClr val="tx2"/>
          </a:solidFill>
          <a:latin typeface="+mn-lt"/>
          <a:ea typeface="MS PGothic" panose="020B0600070205080204" pitchFamily="34" charset="-128"/>
          <a:cs typeface="MS PGothic" charset="0"/>
        </a:defRPr>
      </a:lvl5pPr>
      <a:lvl6pPr marL="1691598" indent="-182875" algn="l" defTabSz="914377"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192" indent="-182875" algn="l" defTabSz="914377"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786" indent="-182875" algn="l" defTabSz="914377"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381" indent="-182875" algn="l" defTabSz="914377"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57EBF78A-1E89-7285-619F-C92E0A53609A}"/>
              </a:ext>
            </a:extLst>
          </p:cNvPr>
          <p:cNvSpPr txBox="1">
            <a:spLocks/>
          </p:cNvSpPr>
          <p:nvPr/>
        </p:nvSpPr>
        <p:spPr bwMode="auto">
          <a:xfrm>
            <a:off x="5652120" y="3725230"/>
            <a:ext cx="3801690" cy="1384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rtl="0" eaLnBrk="0" fontAlgn="base" hangingPunct="0">
              <a:spcBef>
                <a:spcPct val="20000"/>
              </a:spcBef>
              <a:spcAft>
                <a:spcPct val="0"/>
              </a:spcAft>
              <a:buClr>
                <a:srgbClr val="ACC2C9"/>
              </a:buClr>
              <a:buFont typeface="Arial" panose="020B0604020202020204" pitchFamily="34" charset="0"/>
              <a:buNone/>
              <a:defRPr sz="2400" kern="1200">
                <a:solidFill>
                  <a:srgbClr val="FFFFFF"/>
                </a:solidFill>
                <a:latin typeface="+mn-lt"/>
                <a:ea typeface="MS PGothic" panose="020B0600070205080204" pitchFamily="34" charset="-128"/>
                <a:cs typeface="MS PGothic" charset="0"/>
              </a:defRPr>
            </a:lvl1pPr>
            <a:lvl2pPr marL="457189" indent="0" algn="ctr" rtl="0" eaLnBrk="0" fontAlgn="base" hangingPunct="0">
              <a:spcBef>
                <a:spcPct val="20000"/>
              </a:spcBef>
              <a:spcAft>
                <a:spcPct val="0"/>
              </a:spcAft>
              <a:buClr>
                <a:srgbClr val="ACC2C9"/>
              </a:buClr>
              <a:buFont typeface="Arial" panose="020B0604020202020204" pitchFamily="34" charset="0"/>
              <a:buNone/>
              <a:defRPr sz="2000" kern="1200">
                <a:solidFill>
                  <a:schemeClr val="tx1">
                    <a:tint val="75000"/>
                  </a:schemeClr>
                </a:solidFill>
                <a:latin typeface="+mn-lt"/>
                <a:ea typeface="MS PGothic" panose="020B0600070205080204" pitchFamily="34" charset="-128"/>
                <a:cs typeface="MS PGothic" charset="0"/>
              </a:defRPr>
            </a:lvl2pPr>
            <a:lvl3pPr marL="914377" indent="0" algn="ctr" rtl="0" eaLnBrk="0" fontAlgn="base" hangingPunct="0">
              <a:spcBef>
                <a:spcPct val="20000"/>
              </a:spcBef>
              <a:spcAft>
                <a:spcPct val="0"/>
              </a:spcAft>
              <a:buClr>
                <a:schemeClr val="accent2"/>
              </a:buClr>
              <a:buFont typeface="Arial" panose="020B0604020202020204" pitchFamily="34" charset="0"/>
              <a:buNone/>
              <a:defRPr sz="2000" kern="1200">
                <a:solidFill>
                  <a:schemeClr val="tx1">
                    <a:tint val="75000"/>
                  </a:schemeClr>
                </a:solidFill>
                <a:latin typeface="+mn-lt"/>
                <a:ea typeface="MS PGothic" panose="020B0600070205080204" pitchFamily="34" charset="-128"/>
                <a:cs typeface="MS PGothic" charset="0"/>
              </a:defRPr>
            </a:lvl3pPr>
            <a:lvl4pPr marL="1371566" indent="0" algn="ctr" rtl="0" eaLnBrk="0" fontAlgn="base" hangingPunct="0">
              <a:spcBef>
                <a:spcPct val="20000"/>
              </a:spcBef>
              <a:spcAft>
                <a:spcPct val="0"/>
              </a:spcAft>
              <a:buClr>
                <a:srgbClr val="99987F"/>
              </a:buClr>
              <a:buFont typeface="Arial" panose="020B0604020202020204" pitchFamily="34" charset="0"/>
              <a:buNone/>
              <a:defRPr kern="1200">
                <a:solidFill>
                  <a:schemeClr val="tx1">
                    <a:tint val="75000"/>
                  </a:schemeClr>
                </a:solidFill>
                <a:latin typeface="+mn-lt"/>
                <a:ea typeface="MS PGothic" panose="020B0600070205080204" pitchFamily="34" charset="-128"/>
                <a:cs typeface="MS PGothic" charset="0"/>
              </a:defRPr>
            </a:lvl4pPr>
            <a:lvl5pPr marL="1828754" indent="0" algn="ctr" rtl="0" eaLnBrk="0" fontAlgn="base" hangingPunct="0">
              <a:spcBef>
                <a:spcPct val="20000"/>
              </a:spcBef>
              <a:spcAft>
                <a:spcPct val="0"/>
              </a:spcAft>
              <a:buClr>
                <a:srgbClr val="90AC97"/>
              </a:buClr>
              <a:buFont typeface="Arial" panose="020B0604020202020204" pitchFamily="34" charset="0"/>
              <a:buNone/>
              <a:defRPr sz="1600" kern="1200">
                <a:solidFill>
                  <a:schemeClr val="tx1">
                    <a:tint val="75000"/>
                  </a:schemeClr>
                </a:solidFill>
                <a:latin typeface="+mn-lt"/>
                <a:ea typeface="MS PGothic" panose="020B0600070205080204" pitchFamily="34" charset="-128"/>
                <a:cs typeface="MS PGothic" charset="0"/>
              </a:defRPr>
            </a:lvl5pPr>
            <a:lvl6pPr marL="2285943" indent="0" algn="ctr" defTabSz="914377" rtl="0" eaLnBrk="1" latinLnBrk="0" hangingPunct="1">
              <a:spcBef>
                <a:spcPct val="20000"/>
              </a:spcBef>
              <a:buClr>
                <a:schemeClr val="accent5"/>
              </a:buClr>
              <a:buFont typeface="Arial" pitchFamily="34" charset="0"/>
              <a:buNone/>
              <a:defRPr sz="1600" kern="1200">
                <a:solidFill>
                  <a:schemeClr val="tx1">
                    <a:tint val="75000"/>
                  </a:schemeClr>
                </a:solidFill>
                <a:latin typeface="+mn-lt"/>
                <a:ea typeface="+mn-ea"/>
                <a:cs typeface="+mn-cs"/>
              </a:defRPr>
            </a:lvl6pPr>
            <a:lvl7pPr marL="2743131" indent="0" algn="ctr" defTabSz="914377" rtl="0" eaLnBrk="1" latinLnBrk="0" hangingPunct="1">
              <a:spcBef>
                <a:spcPct val="20000"/>
              </a:spcBef>
              <a:buClr>
                <a:schemeClr val="accent6"/>
              </a:buClr>
              <a:buFont typeface="Arial" pitchFamily="34" charset="0"/>
              <a:buNone/>
              <a:defRPr sz="1600" kern="1200">
                <a:solidFill>
                  <a:schemeClr val="tx1">
                    <a:tint val="75000"/>
                  </a:schemeClr>
                </a:solidFill>
                <a:latin typeface="+mn-lt"/>
                <a:ea typeface="+mn-ea"/>
                <a:cs typeface="+mn-cs"/>
              </a:defRPr>
            </a:lvl7pPr>
            <a:lvl8pPr marL="3200320" indent="0" algn="ctr" defTabSz="914377" rtl="0" eaLnBrk="1" latinLnBrk="0" hangingPunct="1">
              <a:spcBef>
                <a:spcPct val="20000"/>
              </a:spcBef>
              <a:buClr>
                <a:schemeClr val="accent3"/>
              </a:buClr>
              <a:buFont typeface="Arial" pitchFamily="34" charset="0"/>
              <a:buNone/>
              <a:defRPr sz="1600" kern="1200">
                <a:solidFill>
                  <a:schemeClr val="tx1">
                    <a:tint val="75000"/>
                  </a:schemeClr>
                </a:solidFill>
                <a:latin typeface="+mn-lt"/>
                <a:ea typeface="+mn-ea"/>
                <a:cs typeface="+mn-cs"/>
              </a:defRPr>
            </a:lvl8pPr>
            <a:lvl9pPr marL="3657509" indent="0" algn="ctr" defTabSz="914377" rtl="0" eaLnBrk="1" latinLnBrk="0" hangingPunct="1">
              <a:spcBef>
                <a:spcPct val="20000"/>
              </a:spcBef>
              <a:buClr>
                <a:schemeClr val="accent6"/>
              </a:buClr>
              <a:buFont typeface="Arial" pitchFamily="34" charset="0"/>
              <a:buNone/>
              <a:defRPr sz="1600" kern="1200">
                <a:solidFill>
                  <a:schemeClr val="tx1">
                    <a:tint val="75000"/>
                  </a:schemeClr>
                </a:solidFill>
                <a:latin typeface="+mn-lt"/>
                <a:ea typeface="+mn-ea"/>
                <a:cs typeface="+mn-cs"/>
              </a:defRPr>
            </a:lvl9pPr>
          </a:lstStyle>
          <a:p>
            <a:pPr eaLnBrk="1" hangingPunct="1">
              <a:defRPr/>
            </a:pPr>
            <a:r>
              <a:rPr lang="en-AU" altLang="en-US" sz="1600" dirty="0">
                <a:latin typeface="+mj-lt"/>
                <a:cs typeface="Lucida Sans Unicode" panose="020B0602030504020204" pitchFamily="34" charset="0"/>
              </a:rPr>
              <a:t>25 June 2025</a:t>
            </a:r>
          </a:p>
          <a:p>
            <a:pPr eaLnBrk="1" hangingPunct="1">
              <a:defRPr/>
            </a:pPr>
            <a:r>
              <a:rPr lang="en-AU" altLang="en-US" sz="1600" dirty="0">
                <a:latin typeface="+mj-lt"/>
                <a:cs typeface="Lucida Sans Unicode" panose="020B0602030504020204" pitchFamily="34" charset="0"/>
              </a:rPr>
              <a:t>Carly </a:t>
            </a:r>
            <a:r>
              <a:rPr lang="en-AU" altLang="en-US" sz="1600" dirty="0" err="1">
                <a:latin typeface="+mj-lt"/>
                <a:cs typeface="Lucida Sans Unicode" panose="020B0602030504020204" pitchFamily="34" charset="0"/>
              </a:rPr>
              <a:t>Schrever</a:t>
            </a:r>
            <a:r>
              <a:rPr lang="en-AU" altLang="en-US" sz="1600" dirty="0">
                <a:latin typeface="+mj-lt"/>
                <a:cs typeface="Lucida Sans Unicode" panose="020B0602030504020204" pitchFamily="34" charset="0"/>
              </a:rPr>
              <a:t> and Sally Ryan</a:t>
            </a:r>
          </a:p>
          <a:p>
            <a:pPr eaLnBrk="1" hangingPunct="1">
              <a:defRPr/>
            </a:pPr>
            <a:r>
              <a:rPr lang="en-AU" altLang="en-US" sz="1600" i="1" dirty="0">
                <a:latin typeface="+mj-lt"/>
                <a:cs typeface="Lucida Sans Unicode" panose="020B0602030504020204" pitchFamily="34" charset="0"/>
              </a:rPr>
              <a:t>Psychologists; Directors, Human Ethos</a:t>
            </a:r>
          </a:p>
        </p:txBody>
      </p:sp>
      <p:sp>
        <p:nvSpPr>
          <p:cNvPr id="7" name="Title 1">
            <a:extLst>
              <a:ext uri="{FF2B5EF4-FFF2-40B4-BE49-F238E27FC236}">
                <a16:creationId xmlns:a16="http://schemas.microsoft.com/office/drawing/2014/main" id="{B2B8FE64-C63D-0B9F-5353-49CFA6B5AE72}"/>
              </a:ext>
            </a:extLst>
          </p:cNvPr>
          <p:cNvSpPr>
            <a:spLocks noGrp="1"/>
          </p:cNvSpPr>
          <p:nvPr>
            <p:ph type="ctrTitle"/>
          </p:nvPr>
        </p:nvSpPr>
        <p:spPr>
          <a:xfrm>
            <a:off x="862464" y="2355726"/>
            <a:ext cx="7419072" cy="1200245"/>
          </a:xfrm>
        </p:spPr>
        <p:txBody>
          <a:bodyPr>
            <a:normAutofit fontScale="90000"/>
          </a:bodyPr>
          <a:lstStyle/>
          <a:p>
            <a:r>
              <a:rPr lang="en-US" dirty="0"/>
              <a:t>The Mental Health of Family Court Judges</a:t>
            </a:r>
            <a:br>
              <a:rPr lang="en-US" dirty="0"/>
            </a:br>
            <a:r>
              <a:rPr lang="en-US" sz="2800" i="1" dirty="0"/>
              <a:t>Managing empathy and regulating emotion</a:t>
            </a:r>
            <a:br>
              <a:rPr lang="en-US" sz="2400" dirty="0"/>
            </a:br>
            <a:br>
              <a:rPr lang="en-US" sz="2000" dirty="0"/>
            </a:br>
            <a:r>
              <a:rPr lang="en-AU" sz="2000" dirty="0"/>
              <a:t>“</a:t>
            </a:r>
            <a:r>
              <a:rPr lang="en-US" sz="2000" dirty="0"/>
              <a:t>SPECIALIZED COURT: CHILDREN’S RIGHT AND </a:t>
            </a:r>
            <a:r>
              <a:rPr lang="en-US" sz="2000"/>
              <a:t>FAMILY”</a:t>
            </a:r>
            <a:br>
              <a:rPr lang="en-US" sz="2000"/>
            </a:br>
            <a:r>
              <a:rPr lang="mn-MN" sz="2000" dirty="0"/>
              <a:t>International Conference</a:t>
            </a:r>
            <a:r>
              <a:rPr lang="en-AU" sz="2000" dirty="0"/>
              <a:t>, Ulaanbaatar, Mongolia</a:t>
            </a:r>
            <a:endParaRPr lang="en-US" sz="2000" b="0" dirty="0"/>
          </a:p>
        </p:txBody>
      </p:sp>
      <p:sp>
        <p:nvSpPr>
          <p:cNvPr id="13" name="Rectangle 12">
            <a:extLst>
              <a:ext uri="{FF2B5EF4-FFF2-40B4-BE49-F238E27FC236}">
                <a16:creationId xmlns:a16="http://schemas.microsoft.com/office/drawing/2014/main" id="{B1E94166-0984-7019-E8B0-D6FCA17D4960}"/>
              </a:ext>
            </a:extLst>
          </p:cNvPr>
          <p:cNvSpPr/>
          <p:nvPr/>
        </p:nvSpPr>
        <p:spPr>
          <a:xfrm>
            <a:off x="681320" y="3867894"/>
            <a:ext cx="3672408" cy="432048"/>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4722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hino Rear View | Rhino species, Rhino, Rhinoceros">
            <a:extLst>
              <a:ext uri="{FF2B5EF4-FFF2-40B4-BE49-F238E27FC236}">
                <a16:creationId xmlns:a16="http://schemas.microsoft.com/office/drawing/2014/main" id="{3A4B80D8-A621-00DA-2246-E3513DB4320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801" r="43718"/>
          <a:stretch/>
        </p:blipFill>
        <p:spPr bwMode="auto">
          <a:xfrm flipH="1">
            <a:off x="5951874" y="0"/>
            <a:ext cx="3186354"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ular Callout 3">
            <a:extLst>
              <a:ext uri="{FF2B5EF4-FFF2-40B4-BE49-F238E27FC236}">
                <a16:creationId xmlns:a16="http://schemas.microsoft.com/office/drawing/2014/main" id="{A6C5BD37-3552-8115-0F5A-8A2ADEC66A8E}"/>
              </a:ext>
            </a:extLst>
          </p:cNvPr>
          <p:cNvSpPr/>
          <p:nvPr/>
        </p:nvSpPr>
        <p:spPr>
          <a:xfrm>
            <a:off x="611560" y="627533"/>
            <a:ext cx="4896544" cy="4104457"/>
          </a:xfrm>
          <a:prstGeom prst="wedgeRoundRectCallout">
            <a:avLst>
              <a:gd name="adj1" fmla="val -39855"/>
              <a:gd name="adj2" fmla="val -60851"/>
              <a:gd name="adj3" fmla="val 16667"/>
            </a:avLst>
          </a:prstGeom>
          <a:solidFill>
            <a:srgbClr val="AD7D4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7408FCC3-98BB-3A22-E96B-DF4BBF1EE3C3}"/>
              </a:ext>
            </a:extLst>
          </p:cNvPr>
          <p:cNvSpPr txBox="1"/>
          <p:nvPr/>
        </p:nvSpPr>
        <p:spPr>
          <a:xfrm>
            <a:off x="821216" y="843558"/>
            <a:ext cx="4652669" cy="3785652"/>
          </a:xfrm>
          <a:prstGeom prst="rect">
            <a:avLst/>
          </a:prstGeom>
          <a:noFill/>
        </p:spPr>
        <p:txBody>
          <a:bodyPr wrap="square" rtlCol="0">
            <a:spAutoFit/>
          </a:bodyPr>
          <a:lstStyle/>
          <a:p>
            <a:r>
              <a:rPr lang="en-AU" sz="2000" i="1" dirty="0">
                <a:latin typeface="+mn-lt"/>
              </a:rPr>
              <a:t>“Now, there's two things that can happen to you. Either you're going to </a:t>
            </a:r>
            <a:r>
              <a:rPr lang="en-AU" sz="2000" b="1" i="1" dirty="0">
                <a:latin typeface="+mn-lt"/>
              </a:rPr>
              <a:t>remain</a:t>
            </a:r>
            <a:r>
              <a:rPr lang="en-AU" sz="2000" b="1" dirty="0">
                <a:latin typeface="+mn-lt"/>
              </a:rPr>
              <a:t> </a:t>
            </a:r>
            <a:r>
              <a:rPr lang="en-AU" sz="2000" b="1" i="1" dirty="0">
                <a:latin typeface="+mn-lt"/>
              </a:rPr>
              <a:t>a decent person and become terribly upset </a:t>
            </a:r>
            <a:r>
              <a:rPr lang="en-AU" sz="2000" i="1" dirty="0">
                <a:latin typeface="+mn-lt"/>
              </a:rPr>
              <a:t>by it all because your emotions, because your feelings, are being pricked by all of this constantly.  Or you’re</a:t>
            </a:r>
            <a:r>
              <a:rPr lang="en-AU" sz="2000" dirty="0">
                <a:latin typeface="+mn-lt"/>
              </a:rPr>
              <a:t> </a:t>
            </a:r>
            <a:r>
              <a:rPr lang="en-AU" sz="2000" i="1" dirty="0">
                <a:latin typeface="+mn-lt"/>
              </a:rPr>
              <a:t>going to become – you're going to </a:t>
            </a:r>
            <a:r>
              <a:rPr lang="en-AU" sz="2000" b="1" i="1" dirty="0">
                <a:latin typeface="+mn-lt"/>
              </a:rPr>
              <a:t>grow a skin on you as thick as a rhino</a:t>
            </a:r>
            <a:r>
              <a:rPr lang="en-AU" sz="2000" i="1" dirty="0">
                <a:latin typeface="+mn-lt"/>
              </a:rPr>
              <a:t>, in</a:t>
            </a:r>
            <a:r>
              <a:rPr lang="en-AU" sz="2000" dirty="0">
                <a:latin typeface="+mn-lt"/>
              </a:rPr>
              <a:t> </a:t>
            </a:r>
            <a:r>
              <a:rPr lang="en-AU" sz="2000" i="1" dirty="0">
                <a:latin typeface="+mn-lt"/>
              </a:rPr>
              <a:t>which case I believe you're going to </a:t>
            </a:r>
            <a:r>
              <a:rPr lang="en-AU" sz="2000" b="1" i="1" dirty="0">
                <a:latin typeface="+mn-lt"/>
              </a:rPr>
              <a:t>become an inadequate judicial officer</a:t>
            </a:r>
            <a:r>
              <a:rPr lang="en-AU" sz="2000" b="1" dirty="0">
                <a:latin typeface="+mn-lt"/>
              </a:rPr>
              <a:t> </a:t>
            </a:r>
            <a:r>
              <a:rPr lang="en-AU" sz="2000" i="1" dirty="0">
                <a:latin typeface="+mn-lt"/>
              </a:rPr>
              <a:t>because once you lose the human – the feeling for humanity you can't really – I don't believe you can do the job.”</a:t>
            </a:r>
          </a:p>
        </p:txBody>
      </p:sp>
      <p:sp>
        <p:nvSpPr>
          <p:cNvPr id="3" name="TextBox 2">
            <a:extLst>
              <a:ext uri="{FF2B5EF4-FFF2-40B4-BE49-F238E27FC236}">
                <a16:creationId xmlns:a16="http://schemas.microsoft.com/office/drawing/2014/main" id="{97B0CB0B-5046-437D-4B23-27E1038C9CC8}"/>
              </a:ext>
            </a:extLst>
          </p:cNvPr>
          <p:cNvSpPr txBox="1"/>
          <p:nvPr/>
        </p:nvSpPr>
        <p:spPr>
          <a:xfrm>
            <a:off x="5951874" y="4434449"/>
            <a:ext cx="3192126" cy="738664"/>
          </a:xfrm>
          <a:prstGeom prst="rect">
            <a:avLst/>
          </a:prstGeom>
          <a:noFill/>
        </p:spPr>
        <p:txBody>
          <a:bodyPr wrap="square" rtlCol="0">
            <a:spAutoFit/>
          </a:bodyPr>
          <a:lstStyle/>
          <a:p>
            <a:pPr algn="r"/>
            <a:r>
              <a:rPr lang="en-AU" sz="1050" dirty="0">
                <a:latin typeface="+mn-lt"/>
              </a:rPr>
              <a:t>Australian magistrate, quoted in Roach </a:t>
            </a:r>
            <a:r>
              <a:rPr lang="en-AU" sz="1050" dirty="0" err="1">
                <a:latin typeface="+mn-lt"/>
              </a:rPr>
              <a:t>Anleu</a:t>
            </a:r>
            <a:r>
              <a:rPr lang="en-AU" sz="1050" dirty="0">
                <a:latin typeface="+mn-lt"/>
              </a:rPr>
              <a:t> &amp; Mack (2005), Magistrates everyday work and emotional labour,</a:t>
            </a:r>
            <a:r>
              <a:rPr lang="en-AU" sz="1050" i="1" dirty="0">
                <a:latin typeface="+mn-lt"/>
              </a:rPr>
              <a:t> Journal of Law and Society </a:t>
            </a:r>
          </a:p>
          <a:p>
            <a:pPr algn="r"/>
            <a:endParaRPr lang="en-US" sz="1050" dirty="0"/>
          </a:p>
        </p:txBody>
      </p:sp>
    </p:spTree>
    <p:extLst>
      <p:ext uri="{BB962C8B-B14F-4D97-AF65-F5344CB8AC3E}">
        <p14:creationId xmlns:p14="http://schemas.microsoft.com/office/powerpoint/2010/main" val="5615532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6CDA36-EC64-B3FE-9935-C0BDAD03AD93}"/>
            </a:ext>
          </a:extLst>
        </p:cNvPr>
        <p:cNvGrpSpPr/>
        <p:nvPr/>
      </p:nvGrpSpPr>
      <p:grpSpPr>
        <a:xfrm>
          <a:off x="0" y="0"/>
          <a:ext cx="0" cy="0"/>
          <a:chOff x="0" y="0"/>
          <a:chExt cx="0" cy="0"/>
        </a:xfrm>
      </p:grpSpPr>
      <p:sp>
        <p:nvSpPr>
          <p:cNvPr id="18" name="Rectangle 17">
            <a:extLst>
              <a:ext uri="{FF2B5EF4-FFF2-40B4-BE49-F238E27FC236}">
                <a16:creationId xmlns:a16="http://schemas.microsoft.com/office/drawing/2014/main" id="{34DC7E47-93CB-B409-4947-5ABAB9F9CB33}"/>
              </a:ext>
            </a:extLst>
          </p:cNvPr>
          <p:cNvSpPr/>
          <p:nvPr/>
        </p:nvSpPr>
        <p:spPr>
          <a:xfrm>
            <a:off x="5746346" y="4526576"/>
            <a:ext cx="2214246" cy="58673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507300B2-4193-1FCE-24BC-6BBDA6F77262}"/>
              </a:ext>
            </a:extLst>
          </p:cNvPr>
          <p:cNvGrpSpPr/>
          <p:nvPr/>
        </p:nvGrpSpPr>
        <p:grpSpPr>
          <a:xfrm>
            <a:off x="2896043" y="1181188"/>
            <a:ext cx="3358068" cy="3506684"/>
            <a:chOff x="1131523" y="-97196"/>
            <a:chExt cx="6824853" cy="6838564"/>
          </a:xfrm>
        </p:grpSpPr>
        <p:sp>
          <p:nvSpPr>
            <p:cNvPr id="2" name="Oval 1">
              <a:extLst>
                <a:ext uri="{FF2B5EF4-FFF2-40B4-BE49-F238E27FC236}">
                  <a16:creationId xmlns:a16="http://schemas.microsoft.com/office/drawing/2014/main" id="{E897925A-30D6-756E-201F-703B19F83B03}"/>
                </a:ext>
              </a:extLst>
            </p:cNvPr>
            <p:cNvSpPr/>
            <p:nvPr/>
          </p:nvSpPr>
          <p:spPr>
            <a:xfrm>
              <a:off x="1187624" y="116632"/>
              <a:ext cx="6768752" cy="6408712"/>
            </a:xfrm>
            <a:prstGeom prst="ellipse">
              <a:avLst/>
            </a:prstGeom>
            <a:solidFill>
              <a:schemeClr val="accent2"/>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AU" sz="1350">
                <a:solidFill>
                  <a:srgbClr val="FFFFFF"/>
                </a:solidFill>
                <a:latin typeface="Calibri" panose="020F0502020204030204"/>
              </a:endParaRPr>
            </a:p>
          </p:txBody>
        </p:sp>
        <p:cxnSp>
          <p:nvCxnSpPr>
            <p:cNvPr id="7" name="Straight Connector 6">
              <a:extLst>
                <a:ext uri="{FF2B5EF4-FFF2-40B4-BE49-F238E27FC236}">
                  <a16:creationId xmlns:a16="http://schemas.microsoft.com/office/drawing/2014/main" id="{A960DBBD-FEC6-5F38-51D6-164C6AFD331D}"/>
                </a:ext>
              </a:extLst>
            </p:cNvPr>
            <p:cNvCxnSpPr>
              <a:cxnSpLocks/>
            </p:cNvCxnSpPr>
            <p:nvPr/>
          </p:nvCxnSpPr>
          <p:spPr>
            <a:xfrm>
              <a:off x="4604862" y="-97196"/>
              <a:ext cx="0" cy="6838564"/>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11F8807-19A8-A12D-73FD-C7D23ABDAD3A}"/>
                </a:ext>
              </a:extLst>
            </p:cNvPr>
            <p:cNvCxnSpPr>
              <a:cxnSpLocks/>
            </p:cNvCxnSpPr>
            <p:nvPr/>
          </p:nvCxnSpPr>
          <p:spPr>
            <a:xfrm>
              <a:off x="1187624" y="1780866"/>
              <a:ext cx="6264696" cy="3388351"/>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82ED9FD-84AC-271F-0C06-7513CE43C874}"/>
                </a:ext>
              </a:extLst>
            </p:cNvPr>
            <p:cNvCxnSpPr>
              <a:cxnSpLocks/>
            </p:cNvCxnSpPr>
            <p:nvPr/>
          </p:nvCxnSpPr>
          <p:spPr>
            <a:xfrm flipH="1">
              <a:off x="1835696" y="1426923"/>
              <a:ext cx="6061248" cy="3874285"/>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EF68F484-0253-17A3-AF92-A6F071F4DCB3}"/>
                </a:ext>
              </a:extLst>
            </p:cNvPr>
            <p:cNvSpPr/>
            <p:nvPr/>
          </p:nvSpPr>
          <p:spPr>
            <a:xfrm>
              <a:off x="3165748" y="1950740"/>
              <a:ext cx="2812504" cy="2740496"/>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AU" sz="1350">
                <a:solidFill>
                  <a:srgbClr val="FFFFFF"/>
                </a:solidFill>
                <a:latin typeface="Calibri" panose="020F0502020204030204"/>
              </a:endParaRPr>
            </a:p>
          </p:txBody>
        </p:sp>
        <p:sp>
          <p:nvSpPr>
            <p:cNvPr id="23" name="TextBox 22">
              <a:extLst>
                <a:ext uri="{FF2B5EF4-FFF2-40B4-BE49-F238E27FC236}">
                  <a16:creationId xmlns:a16="http://schemas.microsoft.com/office/drawing/2014/main" id="{CF29D537-D3C6-68D6-CFE8-01DA57984E05}"/>
                </a:ext>
              </a:extLst>
            </p:cNvPr>
            <p:cNvSpPr txBox="1"/>
            <p:nvPr/>
          </p:nvSpPr>
          <p:spPr>
            <a:xfrm>
              <a:off x="4442528" y="1072980"/>
              <a:ext cx="2869959" cy="540190"/>
            </a:xfrm>
            <a:prstGeom prst="rect">
              <a:avLst/>
            </a:prstGeom>
            <a:noFill/>
          </p:spPr>
          <p:txBody>
            <a:bodyPr wrap="square" rtlCol="0">
              <a:spAutoFit/>
            </a:bodyPr>
            <a:lstStyle/>
            <a:p>
              <a:pPr algn="ctr" defTabSz="685800">
                <a:defRPr/>
              </a:pPr>
              <a:r>
                <a:rPr lang="en-AU" sz="1200" b="1" dirty="0">
                  <a:solidFill>
                    <a:srgbClr val="FFFFFF"/>
                  </a:solidFill>
                  <a:latin typeface="Calibri" panose="020F0502020204030204"/>
                </a:rPr>
                <a:t>Occupational </a:t>
              </a:r>
            </a:p>
          </p:txBody>
        </p:sp>
        <p:sp>
          <p:nvSpPr>
            <p:cNvPr id="24" name="TextBox 23">
              <a:extLst>
                <a:ext uri="{FF2B5EF4-FFF2-40B4-BE49-F238E27FC236}">
                  <a16:creationId xmlns:a16="http://schemas.microsoft.com/office/drawing/2014/main" id="{2740223D-FC8B-6425-96C4-7165D6955B3C}"/>
                </a:ext>
              </a:extLst>
            </p:cNvPr>
            <p:cNvSpPr txBox="1"/>
            <p:nvPr/>
          </p:nvSpPr>
          <p:spPr>
            <a:xfrm>
              <a:off x="5766420" y="3068962"/>
              <a:ext cx="2016223" cy="653336"/>
            </a:xfrm>
            <a:prstGeom prst="rect">
              <a:avLst/>
            </a:prstGeom>
            <a:noFill/>
          </p:spPr>
          <p:txBody>
            <a:bodyPr wrap="square" rtlCol="0">
              <a:spAutoFit/>
            </a:bodyPr>
            <a:lstStyle/>
            <a:p>
              <a:pPr algn="ctr" defTabSz="685800">
                <a:defRPr/>
              </a:pPr>
              <a:r>
                <a:rPr lang="en-AU" sz="1200" b="1" dirty="0">
                  <a:solidFill>
                    <a:srgbClr val="FFFFFF"/>
                  </a:solidFill>
                  <a:latin typeface="Calibri" panose="020F0502020204030204"/>
                </a:rPr>
                <a:t>Physical</a:t>
              </a:r>
            </a:p>
          </p:txBody>
        </p:sp>
        <p:sp>
          <p:nvSpPr>
            <p:cNvPr id="25" name="TextBox 24">
              <a:extLst>
                <a:ext uri="{FF2B5EF4-FFF2-40B4-BE49-F238E27FC236}">
                  <a16:creationId xmlns:a16="http://schemas.microsoft.com/office/drawing/2014/main" id="{18DFF68B-F3B5-BB48-C182-A4FDFF54FBF6}"/>
                </a:ext>
              </a:extLst>
            </p:cNvPr>
            <p:cNvSpPr txBox="1"/>
            <p:nvPr/>
          </p:nvSpPr>
          <p:spPr>
            <a:xfrm>
              <a:off x="4644007" y="5139255"/>
              <a:ext cx="2016223" cy="653336"/>
            </a:xfrm>
            <a:prstGeom prst="rect">
              <a:avLst/>
            </a:prstGeom>
            <a:noFill/>
          </p:spPr>
          <p:txBody>
            <a:bodyPr wrap="square" rtlCol="0">
              <a:spAutoFit/>
            </a:bodyPr>
            <a:lstStyle/>
            <a:p>
              <a:pPr algn="ctr" defTabSz="685800">
                <a:defRPr/>
              </a:pPr>
              <a:r>
                <a:rPr lang="en-AU" sz="1200" b="1" dirty="0">
                  <a:solidFill>
                    <a:srgbClr val="FFFFFF"/>
                  </a:solidFill>
                  <a:latin typeface="Calibri" panose="020F0502020204030204"/>
                </a:rPr>
                <a:t>Cognitive</a:t>
              </a:r>
            </a:p>
          </p:txBody>
        </p:sp>
        <p:sp>
          <p:nvSpPr>
            <p:cNvPr id="26" name="TextBox 25">
              <a:extLst>
                <a:ext uri="{FF2B5EF4-FFF2-40B4-BE49-F238E27FC236}">
                  <a16:creationId xmlns:a16="http://schemas.microsoft.com/office/drawing/2014/main" id="{7F43552C-6FD4-89E3-2A6C-F1E29C3FBAE5}"/>
                </a:ext>
              </a:extLst>
            </p:cNvPr>
            <p:cNvSpPr txBox="1"/>
            <p:nvPr/>
          </p:nvSpPr>
          <p:spPr>
            <a:xfrm>
              <a:off x="2519775" y="5169216"/>
              <a:ext cx="2016223" cy="653336"/>
            </a:xfrm>
            <a:prstGeom prst="rect">
              <a:avLst/>
            </a:prstGeom>
            <a:noFill/>
          </p:spPr>
          <p:txBody>
            <a:bodyPr wrap="square" rtlCol="0">
              <a:spAutoFit/>
            </a:bodyPr>
            <a:lstStyle/>
            <a:p>
              <a:pPr algn="ctr" defTabSz="685800">
                <a:defRPr/>
              </a:pPr>
              <a:r>
                <a:rPr lang="en-AU" sz="1200" b="1" dirty="0">
                  <a:solidFill>
                    <a:srgbClr val="FFFFFF"/>
                  </a:solidFill>
                  <a:latin typeface="Calibri" panose="020F0502020204030204"/>
                </a:rPr>
                <a:t>Social</a:t>
              </a:r>
            </a:p>
          </p:txBody>
        </p:sp>
        <p:sp>
          <p:nvSpPr>
            <p:cNvPr id="27" name="TextBox 26">
              <a:extLst>
                <a:ext uri="{FF2B5EF4-FFF2-40B4-BE49-F238E27FC236}">
                  <a16:creationId xmlns:a16="http://schemas.microsoft.com/office/drawing/2014/main" id="{DBB3C188-47DD-E8C1-381F-C89BC5445BB9}"/>
                </a:ext>
              </a:extLst>
            </p:cNvPr>
            <p:cNvSpPr txBox="1"/>
            <p:nvPr/>
          </p:nvSpPr>
          <p:spPr>
            <a:xfrm>
              <a:off x="1131523" y="3062719"/>
              <a:ext cx="2016223" cy="653336"/>
            </a:xfrm>
            <a:prstGeom prst="rect">
              <a:avLst/>
            </a:prstGeom>
            <a:noFill/>
          </p:spPr>
          <p:txBody>
            <a:bodyPr wrap="square" rtlCol="0">
              <a:spAutoFit/>
            </a:bodyPr>
            <a:lstStyle/>
            <a:p>
              <a:pPr algn="ctr" defTabSz="685800">
                <a:defRPr/>
              </a:pPr>
              <a:r>
                <a:rPr lang="en-AU" sz="1200" b="1" dirty="0">
                  <a:solidFill>
                    <a:srgbClr val="FFFFFF"/>
                  </a:solidFill>
                  <a:latin typeface="Calibri" panose="020F0502020204030204"/>
                </a:rPr>
                <a:t>Emotional</a:t>
              </a:r>
            </a:p>
          </p:txBody>
        </p:sp>
        <p:sp>
          <p:nvSpPr>
            <p:cNvPr id="28" name="TextBox 27">
              <a:extLst>
                <a:ext uri="{FF2B5EF4-FFF2-40B4-BE49-F238E27FC236}">
                  <a16:creationId xmlns:a16="http://schemas.microsoft.com/office/drawing/2014/main" id="{CF6DA576-6ADB-A4F7-C8BF-ADDCBB1A9772}"/>
                </a:ext>
              </a:extLst>
            </p:cNvPr>
            <p:cNvSpPr txBox="1"/>
            <p:nvPr/>
          </p:nvSpPr>
          <p:spPr>
            <a:xfrm>
              <a:off x="2157637" y="1072980"/>
              <a:ext cx="2016223" cy="653336"/>
            </a:xfrm>
            <a:prstGeom prst="rect">
              <a:avLst/>
            </a:prstGeom>
            <a:noFill/>
          </p:spPr>
          <p:txBody>
            <a:bodyPr wrap="square" rtlCol="0">
              <a:spAutoFit/>
            </a:bodyPr>
            <a:lstStyle/>
            <a:p>
              <a:pPr algn="ctr" defTabSz="685800">
                <a:defRPr/>
              </a:pPr>
              <a:r>
                <a:rPr lang="en-AU" sz="1200" b="1" dirty="0">
                  <a:solidFill>
                    <a:srgbClr val="FFFFFF"/>
                  </a:solidFill>
                  <a:latin typeface="Calibri" panose="020F0502020204030204"/>
                </a:rPr>
                <a:t>Spiritual</a:t>
              </a:r>
            </a:p>
          </p:txBody>
        </p:sp>
        <p:sp>
          <p:nvSpPr>
            <p:cNvPr id="6" name="TextBox 5">
              <a:extLst>
                <a:ext uri="{FF2B5EF4-FFF2-40B4-BE49-F238E27FC236}">
                  <a16:creationId xmlns:a16="http://schemas.microsoft.com/office/drawing/2014/main" id="{4B0AB853-4631-2944-666A-D6F24F79A6CF}"/>
                </a:ext>
              </a:extLst>
            </p:cNvPr>
            <p:cNvSpPr txBox="1"/>
            <p:nvPr/>
          </p:nvSpPr>
          <p:spPr>
            <a:xfrm>
              <a:off x="3596750" y="2857967"/>
              <a:ext cx="2016223" cy="1088893"/>
            </a:xfrm>
            <a:prstGeom prst="rect">
              <a:avLst/>
            </a:prstGeom>
            <a:noFill/>
          </p:spPr>
          <p:txBody>
            <a:bodyPr wrap="square" rtlCol="0">
              <a:spAutoFit/>
            </a:bodyPr>
            <a:lstStyle/>
            <a:p>
              <a:pPr algn="ctr" defTabSz="685800">
                <a:defRPr/>
              </a:pPr>
              <a:r>
                <a:rPr lang="en-AU" sz="1200" b="1" dirty="0">
                  <a:solidFill>
                    <a:srgbClr val="FFFFFF"/>
                  </a:solidFill>
                  <a:latin typeface="Calibri" panose="020F0502020204030204"/>
                </a:rPr>
                <a:t>Your </a:t>
              </a:r>
              <a:br>
                <a:rPr lang="en-AU" sz="1200" b="1" dirty="0">
                  <a:solidFill>
                    <a:srgbClr val="FFFFFF"/>
                  </a:solidFill>
                  <a:latin typeface="Calibri" panose="020F0502020204030204"/>
                </a:rPr>
              </a:br>
              <a:r>
                <a:rPr lang="en-AU" sz="1200" b="1" dirty="0">
                  <a:solidFill>
                    <a:srgbClr val="FFFFFF"/>
                  </a:solidFill>
                  <a:latin typeface="Calibri" panose="020F0502020204030204"/>
                </a:rPr>
                <a:t>Wellbeing</a:t>
              </a:r>
            </a:p>
          </p:txBody>
        </p:sp>
      </p:grpSp>
      <p:sp>
        <p:nvSpPr>
          <p:cNvPr id="10" name="TextBox 9">
            <a:extLst>
              <a:ext uri="{FF2B5EF4-FFF2-40B4-BE49-F238E27FC236}">
                <a16:creationId xmlns:a16="http://schemas.microsoft.com/office/drawing/2014/main" id="{3163AD30-346E-EAEC-C128-A90AAE8CFB0A}"/>
              </a:ext>
            </a:extLst>
          </p:cNvPr>
          <p:cNvSpPr txBox="1"/>
          <p:nvPr/>
        </p:nvSpPr>
        <p:spPr>
          <a:xfrm>
            <a:off x="324960" y="962139"/>
            <a:ext cx="1998222" cy="323165"/>
          </a:xfrm>
          <a:prstGeom prst="rect">
            <a:avLst/>
          </a:prstGeom>
          <a:noFill/>
        </p:spPr>
        <p:txBody>
          <a:bodyPr wrap="square" rtlCol="0">
            <a:spAutoFit/>
          </a:bodyPr>
          <a:lstStyle/>
          <a:p>
            <a:pPr>
              <a:spcBef>
                <a:spcPts val="900"/>
              </a:spcBef>
            </a:pPr>
            <a:r>
              <a:rPr lang="en-US" sz="1500" b="1" dirty="0">
                <a:latin typeface="+mn-lt"/>
              </a:rPr>
              <a:t>Spiritual</a:t>
            </a:r>
          </a:p>
        </p:txBody>
      </p:sp>
      <p:sp>
        <p:nvSpPr>
          <p:cNvPr id="12" name="Text Placeholder 6">
            <a:extLst>
              <a:ext uri="{FF2B5EF4-FFF2-40B4-BE49-F238E27FC236}">
                <a16:creationId xmlns:a16="http://schemas.microsoft.com/office/drawing/2014/main" id="{4F5C270A-B5B0-2CF7-7D7F-D482136C45ED}"/>
              </a:ext>
            </a:extLst>
          </p:cNvPr>
          <p:cNvSpPr txBox="1">
            <a:spLocks/>
          </p:cNvSpPr>
          <p:nvPr/>
        </p:nvSpPr>
        <p:spPr>
          <a:xfrm>
            <a:off x="6225325" y="1132375"/>
            <a:ext cx="2883179" cy="616631"/>
          </a:xfrm>
          <a:prstGeom prst="rect">
            <a:avLst/>
          </a:prstGeom>
        </p:spPr>
        <p:txBody>
          <a:bodyPr/>
          <a:lstStyle>
            <a:lvl1pPr marL="0" marR="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sz="1600" b="0" i="0" kern="1200">
                <a:solidFill>
                  <a:schemeClr val="tx1">
                    <a:lumMod val="95000"/>
                    <a:lumOff val="5000"/>
                  </a:schemeClr>
                </a:solidFill>
                <a:latin typeface="Krete Book" panose="02050403060704020206" pitchFamily="18"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60735" indent="-160735">
              <a:spcBef>
                <a:spcPts val="0"/>
              </a:spcBef>
              <a:buClr>
                <a:schemeClr val="accent4"/>
              </a:buClr>
              <a:buSzPct val="125000"/>
              <a:buFont typeface="Arial" panose="020B0604020202020204" pitchFamily="34" charset="0"/>
              <a:buChar char="•"/>
            </a:pPr>
            <a:r>
              <a:rPr lang="en-US" sz="1200" dirty="0">
                <a:solidFill>
                  <a:schemeClr val="tx1"/>
                </a:solidFill>
                <a:latin typeface="+mn-lt"/>
              </a:rPr>
              <a:t>Consciously operate from ‘role’</a:t>
            </a:r>
          </a:p>
          <a:p>
            <a:pPr marL="160735" indent="-160735">
              <a:spcBef>
                <a:spcPts val="0"/>
              </a:spcBef>
              <a:buClr>
                <a:schemeClr val="accent4"/>
              </a:buClr>
              <a:buSzPct val="125000"/>
              <a:buFont typeface="Arial" panose="020B0604020202020204" pitchFamily="34" charset="0"/>
              <a:buChar char="•"/>
            </a:pPr>
            <a:r>
              <a:rPr lang="en-US" sz="1200" dirty="0">
                <a:solidFill>
                  <a:schemeClr val="tx1"/>
                </a:solidFill>
                <a:latin typeface="+mn-lt"/>
              </a:rPr>
              <a:t>Boundaries</a:t>
            </a:r>
          </a:p>
          <a:p>
            <a:pPr marL="160735" indent="-160735" defTabSz="514350">
              <a:spcBef>
                <a:spcPts val="0"/>
              </a:spcBef>
              <a:buClr>
                <a:schemeClr val="accent4"/>
              </a:buClr>
              <a:buSzPct val="125000"/>
              <a:buFont typeface="Arial" panose="020B0604020202020204" pitchFamily="34" charset="0"/>
              <a:buChar char="•"/>
              <a:defRPr/>
            </a:pPr>
            <a:r>
              <a:rPr lang="en-US" sz="1200" dirty="0">
                <a:solidFill>
                  <a:schemeClr val="tx1"/>
                </a:solidFill>
                <a:latin typeface="+mn-lt"/>
              </a:rPr>
              <a:t>Professional identity</a:t>
            </a:r>
          </a:p>
          <a:p>
            <a:pPr marL="160735" indent="-160735">
              <a:spcBef>
                <a:spcPts val="0"/>
              </a:spcBef>
              <a:buClr>
                <a:schemeClr val="accent4"/>
              </a:buClr>
              <a:buSzPct val="125000"/>
              <a:buFont typeface="Arial" panose="020B0604020202020204" pitchFamily="34" charset="0"/>
              <a:buChar char="•"/>
            </a:pPr>
            <a:endParaRPr lang="en-US" sz="1200" dirty="0">
              <a:solidFill>
                <a:schemeClr val="tx1"/>
              </a:solidFill>
              <a:latin typeface="+mn-lt"/>
            </a:endParaRPr>
          </a:p>
          <a:p>
            <a:pPr marL="128588" indent="-128588">
              <a:spcBef>
                <a:spcPts val="0"/>
              </a:spcBef>
              <a:buClr>
                <a:schemeClr val="accent4"/>
              </a:buClr>
              <a:buSzPct val="125000"/>
              <a:buFont typeface="Arial" panose="020B0604020202020204" pitchFamily="34" charset="0"/>
              <a:buChar char="•"/>
            </a:pPr>
            <a:endParaRPr lang="en-US" sz="1200" dirty="0">
              <a:solidFill>
                <a:schemeClr val="tx1"/>
              </a:solidFill>
              <a:latin typeface="+mn-lt"/>
            </a:endParaRPr>
          </a:p>
        </p:txBody>
      </p:sp>
      <p:sp>
        <p:nvSpPr>
          <p:cNvPr id="14" name="Rectangle 13">
            <a:extLst>
              <a:ext uri="{FF2B5EF4-FFF2-40B4-BE49-F238E27FC236}">
                <a16:creationId xmlns:a16="http://schemas.microsoft.com/office/drawing/2014/main" id="{AA326F3F-0830-93BD-B485-546F955CFBD3}"/>
              </a:ext>
            </a:extLst>
          </p:cNvPr>
          <p:cNvSpPr/>
          <p:nvPr/>
        </p:nvSpPr>
        <p:spPr>
          <a:xfrm>
            <a:off x="0" y="1"/>
            <a:ext cx="9144000" cy="761876"/>
          </a:xfrm>
          <a:prstGeom prst="rect">
            <a:avLst/>
          </a:prstGeom>
          <a:solidFill>
            <a:srgbClr val="8BA999"/>
          </a:solidFill>
          <a:ln>
            <a:solidFill>
              <a:srgbClr val="8BA9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9E14256-C556-9C3A-4397-AA1930A58315}"/>
              </a:ext>
            </a:extLst>
          </p:cNvPr>
          <p:cNvSpPr txBox="1"/>
          <p:nvPr/>
        </p:nvSpPr>
        <p:spPr>
          <a:xfrm>
            <a:off x="6873396" y="2211710"/>
            <a:ext cx="1998222" cy="323165"/>
          </a:xfrm>
          <a:prstGeom prst="rect">
            <a:avLst/>
          </a:prstGeom>
          <a:noFill/>
        </p:spPr>
        <p:txBody>
          <a:bodyPr wrap="square" rtlCol="0">
            <a:spAutoFit/>
          </a:bodyPr>
          <a:lstStyle/>
          <a:p>
            <a:pPr>
              <a:spcBef>
                <a:spcPts val="900"/>
              </a:spcBef>
            </a:pPr>
            <a:r>
              <a:rPr lang="en-US" sz="1500" b="1" dirty="0">
                <a:latin typeface="+mn-lt"/>
              </a:rPr>
              <a:t>Physical</a:t>
            </a:r>
          </a:p>
        </p:txBody>
      </p:sp>
      <p:sp>
        <p:nvSpPr>
          <p:cNvPr id="4" name="Text Placeholder 6">
            <a:extLst>
              <a:ext uri="{FF2B5EF4-FFF2-40B4-BE49-F238E27FC236}">
                <a16:creationId xmlns:a16="http://schemas.microsoft.com/office/drawing/2014/main" id="{3082E196-F2F2-742B-FD5E-94F54CB3C65B}"/>
              </a:ext>
            </a:extLst>
          </p:cNvPr>
          <p:cNvSpPr txBox="1">
            <a:spLocks/>
          </p:cNvSpPr>
          <p:nvPr/>
        </p:nvSpPr>
        <p:spPr>
          <a:xfrm>
            <a:off x="6873397" y="2466583"/>
            <a:ext cx="2883179" cy="616631"/>
          </a:xfrm>
          <a:prstGeom prst="rect">
            <a:avLst/>
          </a:prstGeom>
        </p:spPr>
        <p:txBody>
          <a:bodyPr/>
          <a:lstStyle>
            <a:lvl1pPr marL="0" marR="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sz="1600" b="0" i="0" kern="1200">
                <a:solidFill>
                  <a:schemeClr val="tx1">
                    <a:lumMod val="95000"/>
                    <a:lumOff val="5000"/>
                  </a:schemeClr>
                </a:solidFill>
                <a:latin typeface="Krete Book" panose="02050403060704020206" pitchFamily="18"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60735" indent="-160735">
              <a:spcBef>
                <a:spcPts val="0"/>
              </a:spcBef>
              <a:buClr>
                <a:schemeClr val="accent4"/>
              </a:buClr>
              <a:buSzPct val="125000"/>
              <a:buFont typeface="Arial" panose="020B0604020202020204" pitchFamily="34" charset="0"/>
              <a:buChar char="•"/>
            </a:pPr>
            <a:r>
              <a:rPr lang="en-US" sz="1200" dirty="0">
                <a:solidFill>
                  <a:schemeClr val="tx1"/>
                </a:solidFill>
                <a:latin typeface="+mn-lt"/>
              </a:rPr>
              <a:t>Diet (e.g. 5 serves vegies)</a:t>
            </a:r>
          </a:p>
          <a:p>
            <a:pPr marL="160735" indent="-160735" defTabSz="514350">
              <a:spcBef>
                <a:spcPts val="0"/>
              </a:spcBef>
              <a:buClr>
                <a:schemeClr val="accent4"/>
              </a:buClr>
              <a:buSzPct val="125000"/>
              <a:buFont typeface="Arial" panose="020B0604020202020204" pitchFamily="34" charset="0"/>
              <a:buChar char="•"/>
              <a:defRPr/>
            </a:pPr>
            <a:r>
              <a:rPr lang="en-US" sz="1200" dirty="0">
                <a:solidFill>
                  <a:schemeClr val="tx1"/>
                </a:solidFill>
                <a:latin typeface="+mn-lt"/>
              </a:rPr>
              <a:t>Sleep </a:t>
            </a:r>
          </a:p>
          <a:p>
            <a:pPr marL="160735" indent="-160735" defTabSz="514350">
              <a:spcBef>
                <a:spcPts val="0"/>
              </a:spcBef>
              <a:buClr>
                <a:schemeClr val="accent4"/>
              </a:buClr>
              <a:buSzPct val="125000"/>
              <a:buFont typeface="Arial" panose="020B0604020202020204" pitchFamily="34" charset="0"/>
              <a:buChar char="•"/>
              <a:defRPr/>
            </a:pPr>
            <a:r>
              <a:rPr lang="en-US" sz="1200" dirty="0">
                <a:solidFill>
                  <a:schemeClr val="tx1"/>
                </a:solidFill>
                <a:latin typeface="+mn-lt"/>
              </a:rPr>
              <a:t>Substances (e.g. alcohol)</a:t>
            </a:r>
          </a:p>
          <a:p>
            <a:pPr marL="160735" indent="-160735" defTabSz="514350">
              <a:spcBef>
                <a:spcPts val="0"/>
              </a:spcBef>
              <a:buClr>
                <a:schemeClr val="accent4"/>
              </a:buClr>
              <a:buSzPct val="125000"/>
              <a:buFont typeface="Arial" panose="020B0604020202020204" pitchFamily="34" charset="0"/>
              <a:buChar char="•"/>
              <a:defRPr/>
            </a:pPr>
            <a:r>
              <a:rPr lang="en-US" sz="1200" dirty="0">
                <a:solidFill>
                  <a:schemeClr val="tx1"/>
                </a:solidFill>
                <a:latin typeface="+mn-lt"/>
              </a:rPr>
              <a:t>Exercise (e.g. 10,000 steps)</a:t>
            </a:r>
          </a:p>
        </p:txBody>
      </p:sp>
      <p:sp>
        <p:nvSpPr>
          <p:cNvPr id="11" name="TextBox 10">
            <a:extLst>
              <a:ext uri="{FF2B5EF4-FFF2-40B4-BE49-F238E27FC236}">
                <a16:creationId xmlns:a16="http://schemas.microsoft.com/office/drawing/2014/main" id="{A913190E-684D-93F4-24BA-3F49C8B00F85}"/>
              </a:ext>
            </a:extLst>
          </p:cNvPr>
          <p:cNvSpPr txBox="1"/>
          <p:nvPr/>
        </p:nvSpPr>
        <p:spPr>
          <a:xfrm>
            <a:off x="6012159" y="3815194"/>
            <a:ext cx="2118391" cy="323165"/>
          </a:xfrm>
          <a:prstGeom prst="rect">
            <a:avLst/>
          </a:prstGeom>
          <a:noFill/>
        </p:spPr>
        <p:txBody>
          <a:bodyPr wrap="square" rtlCol="0">
            <a:spAutoFit/>
          </a:bodyPr>
          <a:lstStyle/>
          <a:p>
            <a:pPr>
              <a:spcBef>
                <a:spcPts val="900"/>
              </a:spcBef>
            </a:pPr>
            <a:r>
              <a:rPr lang="en-US" sz="1500" b="1" dirty="0">
                <a:latin typeface="+mn-lt"/>
              </a:rPr>
              <a:t>Cognitive</a:t>
            </a:r>
          </a:p>
        </p:txBody>
      </p:sp>
      <p:sp>
        <p:nvSpPr>
          <p:cNvPr id="17" name="Text Placeholder 6">
            <a:extLst>
              <a:ext uri="{FF2B5EF4-FFF2-40B4-BE49-F238E27FC236}">
                <a16:creationId xmlns:a16="http://schemas.microsoft.com/office/drawing/2014/main" id="{012AA015-1158-98D2-5949-034BA3553DDC}"/>
              </a:ext>
            </a:extLst>
          </p:cNvPr>
          <p:cNvSpPr txBox="1">
            <a:spLocks/>
          </p:cNvSpPr>
          <p:nvPr/>
        </p:nvSpPr>
        <p:spPr>
          <a:xfrm>
            <a:off x="6051936" y="4070068"/>
            <a:ext cx="3056568" cy="938663"/>
          </a:xfrm>
          <a:prstGeom prst="rect">
            <a:avLst/>
          </a:prstGeom>
        </p:spPr>
        <p:txBody>
          <a:bodyPr/>
          <a:lstStyle>
            <a:lvl1pPr marL="0" marR="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sz="1600" b="0" i="0" kern="1200">
                <a:solidFill>
                  <a:schemeClr val="tx1">
                    <a:lumMod val="95000"/>
                    <a:lumOff val="5000"/>
                  </a:schemeClr>
                </a:solidFill>
                <a:latin typeface="Krete Book" panose="02050403060704020206" pitchFamily="18"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60735" indent="-160735">
              <a:lnSpc>
                <a:spcPct val="100000"/>
              </a:lnSpc>
              <a:spcBef>
                <a:spcPts val="0"/>
              </a:spcBef>
              <a:spcAft>
                <a:spcPts val="600"/>
              </a:spcAft>
              <a:buClr>
                <a:schemeClr val="accent4"/>
              </a:buClr>
              <a:buSzPct val="125000"/>
              <a:buFont typeface="Arial" panose="020B0604020202020204" pitchFamily="34" charset="0"/>
              <a:buChar char="•"/>
            </a:pPr>
            <a:r>
              <a:rPr lang="en-US" sz="1200" dirty="0">
                <a:solidFill>
                  <a:schemeClr val="tx1"/>
                </a:solidFill>
                <a:latin typeface="+mn-lt"/>
              </a:rPr>
              <a:t>Cultivate learning mindset</a:t>
            </a:r>
          </a:p>
          <a:p>
            <a:pPr marL="160735" indent="-160735">
              <a:lnSpc>
                <a:spcPct val="100000"/>
              </a:lnSpc>
              <a:spcBef>
                <a:spcPts val="0"/>
              </a:spcBef>
              <a:spcAft>
                <a:spcPts val="600"/>
              </a:spcAft>
              <a:buClr>
                <a:schemeClr val="accent4"/>
              </a:buClr>
              <a:buSzPct val="125000"/>
              <a:buFont typeface="Arial" panose="020B0604020202020204" pitchFamily="34" charset="0"/>
              <a:buChar char="•"/>
            </a:pPr>
            <a:r>
              <a:rPr lang="en-US" sz="1200" dirty="0">
                <a:solidFill>
                  <a:schemeClr val="tx1"/>
                </a:solidFill>
                <a:latin typeface="+mn-lt"/>
              </a:rPr>
              <a:t>Tune into self-talk, especially perfectionism</a:t>
            </a:r>
          </a:p>
          <a:p>
            <a:pPr marL="160735" indent="-160735">
              <a:lnSpc>
                <a:spcPct val="100000"/>
              </a:lnSpc>
              <a:spcBef>
                <a:spcPts val="0"/>
              </a:spcBef>
              <a:spcAft>
                <a:spcPts val="600"/>
              </a:spcAft>
              <a:buClr>
                <a:schemeClr val="accent4"/>
              </a:buClr>
              <a:buSzPct val="125000"/>
              <a:buFont typeface="Arial" panose="020B0604020202020204" pitchFamily="34" charset="0"/>
              <a:buChar char="•"/>
            </a:pPr>
            <a:r>
              <a:rPr lang="en-US" sz="1200" dirty="0">
                <a:solidFill>
                  <a:schemeClr val="tx1"/>
                </a:solidFill>
                <a:latin typeface="+mn-lt"/>
              </a:rPr>
              <a:t>Break down and prioritise tasks</a:t>
            </a:r>
          </a:p>
          <a:p>
            <a:pPr marL="128588" indent="-128588">
              <a:lnSpc>
                <a:spcPct val="100000"/>
              </a:lnSpc>
              <a:spcBef>
                <a:spcPts val="0"/>
              </a:spcBef>
              <a:spcAft>
                <a:spcPts val="600"/>
              </a:spcAft>
              <a:buClr>
                <a:schemeClr val="accent4"/>
              </a:buClr>
              <a:buSzPct val="125000"/>
              <a:buFont typeface="Arial" panose="020B0604020202020204" pitchFamily="34" charset="0"/>
              <a:buChar char="•"/>
            </a:pPr>
            <a:endParaRPr lang="en-US" sz="1200" dirty="0">
              <a:solidFill>
                <a:schemeClr val="tx1"/>
              </a:solidFill>
              <a:latin typeface="+mn-lt"/>
            </a:endParaRPr>
          </a:p>
        </p:txBody>
      </p:sp>
      <p:sp>
        <p:nvSpPr>
          <p:cNvPr id="19" name="TextBox 18">
            <a:extLst>
              <a:ext uri="{FF2B5EF4-FFF2-40B4-BE49-F238E27FC236}">
                <a16:creationId xmlns:a16="http://schemas.microsoft.com/office/drawing/2014/main" id="{A6B64C30-4224-B922-BBFA-F2BB0D16BF8F}"/>
              </a:ext>
            </a:extLst>
          </p:cNvPr>
          <p:cNvSpPr txBox="1"/>
          <p:nvPr/>
        </p:nvSpPr>
        <p:spPr>
          <a:xfrm>
            <a:off x="395536" y="3723878"/>
            <a:ext cx="1998222" cy="323165"/>
          </a:xfrm>
          <a:prstGeom prst="rect">
            <a:avLst/>
          </a:prstGeom>
          <a:noFill/>
        </p:spPr>
        <p:txBody>
          <a:bodyPr wrap="square" rtlCol="0">
            <a:spAutoFit/>
          </a:bodyPr>
          <a:lstStyle/>
          <a:p>
            <a:pPr>
              <a:spcBef>
                <a:spcPts val="900"/>
              </a:spcBef>
            </a:pPr>
            <a:r>
              <a:rPr lang="en-US" sz="1500" b="1" dirty="0">
                <a:latin typeface="+mn-lt"/>
              </a:rPr>
              <a:t>Social</a:t>
            </a:r>
          </a:p>
        </p:txBody>
      </p:sp>
      <p:sp>
        <p:nvSpPr>
          <p:cNvPr id="20" name="Text Placeholder 6">
            <a:extLst>
              <a:ext uri="{FF2B5EF4-FFF2-40B4-BE49-F238E27FC236}">
                <a16:creationId xmlns:a16="http://schemas.microsoft.com/office/drawing/2014/main" id="{D3F74084-2DB5-85F9-8C82-C9AFB570C85C}"/>
              </a:ext>
            </a:extLst>
          </p:cNvPr>
          <p:cNvSpPr txBox="1">
            <a:spLocks/>
          </p:cNvSpPr>
          <p:nvPr/>
        </p:nvSpPr>
        <p:spPr>
          <a:xfrm>
            <a:off x="399847" y="3926679"/>
            <a:ext cx="2883179" cy="616631"/>
          </a:xfrm>
          <a:prstGeom prst="rect">
            <a:avLst/>
          </a:prstGeom>
        </p:spPr>
        <p:txBody>
          <a:bodyPr/>
          <a:lstStyle>
            <a:lvl1pPr marL="0" marR="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sz="1600" b="0" i="0" kern="1200">
                <a:solidFill>
                  <a:schemeClr val="tx1">
                    <a:lumMod val="95000"/>
                    <a:lumOff val="5000"/>
                  </a:schemeClr>
                </a:solidFill>
                <a:latin typeface="Krete Book" panose="02050403060704020206" pitchFamily="18"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60735" indent="-160735">
              <a:spcBef>
                <a:spcPts val="0"/>
              </a:spcBef>
              <a:buClr>
                <a:schemeClr val="accent4"/>
              </a:buClr>
              <a:buSzPct val="125000"/>
              <a:buFont typeface="Arial" panose="020B0604020202020204" pitchFamily="34" charset="0"/>
              <a:buChar char="•"/>
            </a:pPr>
            <a:r>
              <a:rPr lang="en-US" sz="1200" dirty="0">
                <a:solidFill>
                  <a:schemeClr val="tx1"/>
                </a:solidFill>
                <a:latin typeface="+mn-lt"/>
              </a:rPr>
              <a:t>Activities of pleasure and mastery</a:t>
            </a:r>
          </a:p>
          <a:p>
            <a:pPr marL="160735" indent="-160735">
              <a:spcBef>
                <a:spcPts val="0"/>
              </a:spcBef>
              <a:buClr>
                <a:schemeClr val="accent4"/>
              </a:buClr>
              <a:buSzPct val="125000"/>
              <a:buFont typeface="Arial" panose="020B0604020202020204" pitchFamily="34" charset="0"/>
              <a:buChar char="•"/>
            </a:pPr>
            <a:r>
              <a:rPr lang="en-US" sz="1200" dirty="0">
                <a:solidFill>
                  <a:schemeClr val="tx1"/>
                </a:solidFill>
                <a:latin typeface="+mn-lt"/>
              </a:rPr>
              <a:t>Nurture trusting relationships</a:t>
            </a:r>
          </a:p>
          <a:p>
            <a:pPr marL="128588" indent="-128588">
              <a:spcBef>
                <a:spcPts val="0"/>
              </a:spcBef>
              <a:buClr>
                <a:schemeClr val="accent4"/>
              </a:buClr>
              <a:buSzPct val="125000"/>
              <a:buFont typeface="Arial" panose="020B0604020202020204" pitchFamily="34" charset="0"/>
              <a:buChar char="•"/>
            </a:pPr>
            <a:r>
              <a:rPr lang="en-US" sz="1200" dirty="0">
                <a:solidFill>
                  <a:schemeClr val="tx1"/>
                </a:solidFill>
                <a:latin typeface="+mn-lt"/>
              </a:rPr>
              <a:t> Share thoughts and feelings</a:t>
            </a:r>
          </a:p>
          <a:p>
            <a:pPr marL="128588" indent="-128588">
              <a:spcBef>
                <a:spcPts val="0"/>
              </a:spcBef>
              <a:buClr>
                <a:schemeClr val="accent4"/>
              </a:buClr>
              <a:buSzPct val="125000"/>
              <a:buFont typeface="Arial" panose="020B0604020202020204" pitchFamily="34" charset="0"/>
              <a:buChar char="•"/>
            </a:pPr>
            <a:endParaRPr lang="en-US" sz="1200" dirty="0">
              <a:solidFill>
                <a:schemeClr val="tx1"/>
              </a:solidFill>
              <a:latin typeface="+mn-lt"/>
            </a:endParaRPr>
          </a:p>
        </p:txBody>
      </p:sp>
      <p:sp>
        <p:nvSpPr>
          <p:cNvPr id="21" name="TextBox 20">
            <a:extLst>
              <a:ext uri="{FF2B5EF4-FFF2-40B4-BE49-F238E27FC236}">
                <a16:creationId xmlns:a16="http://schemas.microsoft.com/office/drawing/2014/main" id="{DE38F8DE-D89C-49B3-ADBD-083C84078D7E}"/>
              </a:ext>
            </a:extLst>
          </p:cNvPr>
          <p:cNvSpPr txBox="1"/>
          <p:nvPr/>
        </p:nvSpPr>
        <p:spPr>
          <a:xfrm>
            <a:off x="324067" y="2241625"/>
            <a:ext cx="1998222" cy="323165"/>
          </a:xfrm>
          <a:prstGeom prst="rect">
            <a:avLst/>
          </a:prstGeom>
          <a:noFill/>
        </p:spPr>
        <p:txBody>
          <a:bodyPr wrap="square" rtlCol="0">
            <a:spAutoFit/>
          </a:bodyPr>
          <a:lstStyle/>
          <a:p>
            <a:pPr>
              <a:spcBef>
                <a:spcPts val="900"/>
              </a:spcBef>
            </a:pPr>
            <a:r>
              <a:rPr lang="en-US" sz="1500" b="1" dirty="0">
                <a:latin typeface="+mn-lt"/>
              </a:rPr>
              <a:t>Emotional</a:t>
            </a:r>
          </a:p>
        </p:txBody>
      </p:sp>
      <p:sp>
        <p:nvSpPr>
          <p:cNvPr id="22" name="Text Placeholder 6">
            <a:extLst>
              <a:ext uri="{FF2B5EF4-FFF2-40B4-BE49-F238E27FC236}">
                <a16:creationId xmlns:a16="http://schemas.microsoft.com/office/drawing/2014/main" id="{20D1DAB8-1790-AE1D-4544-76FADA52196A}"/>
              </a:ext>
            </a:extLst>
          </p:cNvPr>
          <p:cNvSpPr txBox="1">
            <a:spLocks/>
          </p:cNvSpPr>
          <p:nvPr/>
        </p:nvSpPr>
        <p:spPr>
          <a:xfrm>
            <a:off x="1554422" y="2618417"/>
            <a:ext cx="1609442" cy="616631"/>
          </a:xfrm>
          <a:prstGeom prst="rect">
            <a:avLst/>
          </a:prstGeom>
        </p:spPr>
        <p:txBody>
          <a:bodyPr/>
          <a:lstStyle>
            <a:lvl1pPr marL="0" marR="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sz="1600" b="0" i="0" kern="1200">
                <a:solidFill>
                  <a:schemeClr val="tx1">
                    <a:lumMod val="95000"/>
                    <a:lumOff val="5000"/>
                  </a:schemeClr>
                </a:solidFill>
                <a:latin typeface="Krete Book" panose="02050403060704020206" pitchFamily="18"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60735" indent="-160735" defTabSz="514350">
              <a:spcBef>
                <a:spcPts val="0"/>
              </a:spcBef>
              <a:buClr>
                <a:schemeClr val="accent4"/>
              </a:buClr>
              <a:buSzPct val="125000"/>
              <a:buFont typeface="Arial" panose="020B0604020202020204" pitchFamily="34" charset="0"/>
              <a:buChar char="•"/>
              <a:defRPr/>
            </a:pPr>
            <a:endParaRPr lang="en-US" sz="1200" dirty="0">
              <a:solidFill>
                <a:schemeClr val="tx1"/>
              </a:solidFill>
              <a:latin typeface="+mn-lt"/>
            </a:endParaRPr>
          </a:p>
        </p:txBody>
      </p:sp>
      <p:sp>
        <p:nvSpPr>
          <p:cNvPr id="29" name="Text Placeholder 6">
            <a:extLst>
              <a:ext uri="{FF2B5EF4-FFF2-40B4-BE49-F238E27FC236}">
                <a16:creationId xmlns:a16="http://schemas.microsoft.com/office/drawing/2014/main" id="{03A769F3-EA8C-1DBE-0753-5A7ABCEE1603}"/>
              </a:ext>
            </a:extLst>
          </p:cNvPr>
          <p:cNvSpPr txBox="1">
            <a:spLocks/>
          </p:cNvSpPr>
          <p:nvPr/>
        </p:nvSpPr>
        <p:spPr>
          <a:xfrm>
            <a:off x="323528" y="2496498"/>
            <a:ext cx="2241178" cy="1092467"/>
          </a:xfrm>
          <a:prstGeom prst="rect">
            <a:avLst/>
          </a:prstGeom>
        </p:spPr>
        <p:txBody>
          <a:bodyPr/>
          <a:lstStyle>
            <a:lvl1pPr marL="0" marR="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sz="1600" b="0" i="0" kern="1200">
                <a:solidFill>
                  <a:schemeClr val="tx1">
                    <a:lumMod val="95000"/>
                    <a:lumOff val="5000"/>
                  </a:schemeClr>
                </a:solidFill>
                <a:latin typeface="Krete Book" panose="02050403060704020206" pitchFamily="18"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60735" indent="-160735">
              <a:lnSpc>
                <a:spcPct val="100000"/>
              </a:lnSpc>
              <a:spcBef>
                <a:spcPts val="900"/>
              </a:spcBef>
              <a:buClr>
                <a:schemeClr val="accent4"/>
              </a:buClr>
              <a:buSzPct val="125000"/>
              <a:buFont typeface="Arial" panose="020B0604020202020204" pitchFamily="34" charset="0"/>
              <a:buChar char="•"/>
            </a:pPr>
            <a:r>
              <a:rPr lang="en-US" sz="1200" dirty="0">
                <a:solidFill>
                  <a:schemeClr val="tx1"/>
                </a:solidFill>
                <a:latin typeface="+mn-lt"/>
              </a:rPr>
              <a:t>Practice emotion regulation</a:t>
            </a:r>
          </a:p>
          <a:p>
            <a:pPr marL="160735" indent="-160735">
              <a:lnSpc>
                <a:spcPct val="100000"/>
              </a:lnSpc>
              <a:spcBef>
                <a:spcPts val="900"/>
              </a:spcBef>
              <a:buClr>
                <a:schemeClr val="accent4"/>
              </a:buClr>
              <a:buSzPct val="125000"/>
              <a:buFont typeface="Arial" panose="020B0604020202020204" pitchFamily="34" charset="0"/>
              <a:buChar char="•"/>
            </a:pPr>
            <a:r>
              <a:rPr lang="en-US" sz="1200" dirty="0">
                <a:solidFill>
                  <a:schemeClr val="tx1"/>
                </a:solidFill>
                <a:latin typeface="+mn-lt"/>
              </a:rPr>
              <a:t>Emotional granularity</a:t>
            </a:r>
          </a:p>
          <a:p>
            <a:pPr marL="160735" indent="-160735">
              <a:lnSpc>
                <a:spcPct val="100000"/>
              </a:lnSpc>
              <a:spcBef>
                <a:spcPts val="900"/>
              </a:spcBef>
              <a:buClr>
                <a:schemeClr val="accent4"/>
              </a:buClr>
              <a:buSzPct val="125000"/>
              <a:buFont typeface="Arial" panose="020B0604020202020204" pitchFamily="34" charset="0"/>
              <a:buChar char="•"/>
            </a:pPr>
            <a:r>
              <a:rPr lang="en-US" sz="1200" dirty="0">
                <a:solidFill>
                  <a:schemeClr val="tx1"/>
                </a:solidFill>
                <a:latin typeface="+mn-lt"/>
              </a:rPr>
              <a:t>Share difficult thoughts </a:t>
            </a:r>
            <a:br>
              <a:rPr lang="en-US" sz="1200" dirty="0">
                <a:solidFill>
                  <a:schemeClr val="tx1"/>
                </a:solidFill>
                <a:latin typeface="+mn-lt"/>
              </a:rPr>
            </a:br>
            <a:r>
              <a:rPr lang="en-US" sz="1200" dirty="0">
                <a:solidFill>
                  <a:schemeClr val="tx1"/>
                </a:solidFill>
                <a:latin typeface="+mn-lt"/>
              </a:rPr>
              <a:t>and feelings</a:t>
            </a:r>
          </a:p>
          <a:p>
            <a:pPr marL="160735" indent="-160735">
              <a:lnSpc>
                <a:spcPct val="100000"/>
              </a:lnSpc>
              <a:spcBef>
                <a:spcPts val="0"/>
              </a:spcBef>
              <a:buClr>
                <a:schemeClr val="accent4"/>
              </a:buClr>
              <a:buSzPct val="125000"/>
              <a:buFont typeface="Arial" panose="020B0604020202020204" pitchFamily="34" charset="0"/>
              <a:buChar char="•"/>
            </a:pPr>
            <a:endParaRPr lang="en-US" sz="1200" dirty="0">
              <a:solidFill>
                <a:schemeClr val="tx1"/>
              </a:solidFill>
              <a:latin typeface="+mn-lt"/>
            </a:endParaRPr>
          </a:p>
          <a:p>
            <a:pPr marL="160735" indent="-160735">
              <a:lnSpc>
                <a:spcPct val="100000"/>
              </a:lnSpc>
              <a:spcBef>
                <a:spcPts val="0"/>
              </a:spcBef>
              <a:buClr>
                <a:schemeClr val="accent4"/>
              </a:buClr>
              <a:buSzPct val="125000"/>
              <a:buFont typeface="Arial" panose="020B0604020202020204" pitchFamily="34" charset="0"/>
              <a:buChar char="•"/>
            </a:pPr>
            <a:endParaRPr lang="en-US" sz="1200" dirty="0">
              <a:solidFill>
                <a:schemeClr val="tx1"/>
              </a:solidFill>
              <a:latin typeface="+mn-lt"/>
            </a:endParaRPr>
          </a:p>
        </p:txBody>
      </p:sp>
      <p:sp>
        <p:nvSpPr>
          <p:cNvPr id="30" name="TextBox 29">
            <a:extLst>
              <a:ext uri="{FF2B5EF4-FFF2-40B4-BE49-F238E27FC236}">
                <a16:creationId xmlns:a16="http://schemas.microsoft.com/office/drawing/2014/main" id="{3AA9B9C0-6ED4-2F00-5ED8-8C50CF4519E6}"/>
              </a:ext>
            </a:extLst>
          </p:cNvPr>
          <p:cNvSpPr txBox="1"/>
          <p:nvPr/>
        </p:nvSpPr>
        <p:spPr>
          <a:xfrm>
            <a:off x="6246053" y="939443"/>
            <a:ext cx="1998222" cy="323165"/>
          </a:xfrm>
          <a:prstGeom prst="rect">
            <a:avLst/>
          </a:prstGeom>
          <a:noFill/>
        </p:spPr>
        <p:txBody>
          <a:bodyPr wrap="square" rtlCol="0">
            <a:spAutoFit/>
          </a:bodyPr>
          <a:lstStyle/>
          <a:p>
            <a:pPr>
              <a:spcBef>
                <a:spcPts val="900"/>
              </a:spcBef>
            </a:pPr>
            <a:r>
              <a:rPr lang="en-US" sz="1500" b="1" dirty="0">
                <a:latin typeface="+mn-lt"/>
              </a:rPr>
              <a:t>Occupational</a:t>
            </a:r>
          </a:p>
        </p:txBody>
      </p:sp>
      <p:sp>
        <p:nvSpPr>
          <p:cNvPr id="31" name="Text Placeholder 6">
            <a:extLst>
              <a:ext uri="{FF2B5EF4-FFF2-40B4-BE49-F238E27FC236}">
                <a16:creationId xmlns:a16="http://schemas.microsoft.com/office/drawing/2014/main" id="{0CA3DACE-589B-9C19-D0FC-B1200B876184}"/>
              </a:ext>
            </a:extLst>
          </p:cNvPr>
          <p:cNvSpPr txBox="1">
            <a:spLocks/>
          </p:cNvSpPr>
          <p:nvPr/>
        </p:nvSpPr>
        <p:spPr>
          <a:xfrm>
            <a:off x="323528" y="1181188"/>
            <a:ext cx="2883179" cy="990926"/>
          </a:xfrm>
          <a:prstGeom prst="rect">
            <a:avLst/>
          </a:prstGeom>
        </p:spPr>
        <p:txBody>
          <a:bodyPr/>
          <a:lstStyle>
            <a:lvl1pPr marL="0" marR="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sz="1600" b="0" i="0" kern="1200">
                <a:solidFill>
                  <a:schemeClr val="tx1">
                    <a:lumMod val="95000"/>
                    <a:lumOff val="5000"/>
                  </a:schemeClr>
                </a:solidFill>
                <a:latin typeface="Krete Book" panose="02050403060704020206" pitchFamily="18"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60735" indent="-160735">
              <a:spcBef>
                <a:spcPts val="0"/>
              </a:spcBef>
              <a:buClr>
                <a:schemeClr val="accent4"/>
              </a:buClr>
              <a:buSzPct val="125000"/>
              <a:buFont typeface="Arial" panose="020B0604020202020204" pitchFamily="34" charset="0"/>
              <a:buChar char="•"/>
            </a:pPr>
            <a:r>
              <a:rPr lang="en-US" sz="1200" dirty="0">
                <a:solidFill>
                  <a:schemeClr val="tx1"/>
                </a:solidFill>
                <a:latin typeface="+mn-lt"/>
              </a:rPr>
              <a:t>Mindfulness</a:t>
            </a:r>
          </a:p>
          <a:p>
            <a:pPr marL="160735" indent="-160735">
              <a:spcBef>
                <a:spcPts val="0"/>
              </a:spcBef>
              <a:buClr>
                <a:schemeClr val="accent4"/>
              </a:buClr>
              <a:buSzPct val="125000"/>
              <a:buFont typeface="Arial" panose="020B0604020202020204" pitchFamily="34" charset="0"/>
              <a:buChar char="•"/>
            </a:pPr>
            <a:r>
              <a:rPr lang="en-US" sz="1200" dirty="0">
                <a:solidFill>
                  <a:schemeClr val="tx1"/>
                </a:solidFill>
                <a:latin typeface="+mn-lt"/>
              </a:rPr>
              <a:t>Connection to meaning and purpose</a:t>
            </a:r>
          </a:p>
          <a:p>
            <a:pPr marL="160735" indent="-160735" defTabSz="514350">
              <a:spcBef>
                <a:spcPts val="0"/>
              </a:spcBef>
              <a:buClr>
                <a:schemeClr val="accent4"/>
              </a:buClr>
              <a:buSzPct val="125000"/>
              <a:buFont typeface="Arial" panose="020B0604020202020204" pitchFamily="34" charset="0"/>
              <a:buChar char="•"/>
              <a:defRPr/>
            </a:pPr>
            <a:r>
              <a:rPr lang="en-US" sz="1200" dirty="0">
                <a:solidFill>
                  <a:schemeClr val="tx1"/>
                </a:solidFill>
                <a:latin typeface="+mn-lt"/>
              </a:rPr>
              <a:t>Attend to and align with values</a:t>
            </a:r>
          </a:p>
          <a:p>
            <a:pPr marL="160735" indent="-160735">
              <a:spcBef>
                <a:spcPts val="0"/>
              </a:spcBef>
              <a:buClr>
                <a:schemeClr val="accent4"/>
              </a:buClr>
              <a:buSzPct val="125000"/>
              <a:buFont typeface="Arial" panose="020B0604020202020204" pitchFamily="34" charset="0"/>
              <a:buChar char="•"/>
            </a:pPr>
            <a:endParaRPr lang="en-US" sz="1200" dirty="0">
              <a:solidFill>
                <a:schemeClr val="tx1"/>
              </a:solidFill>
              <a:latin typeface="+mn-lt"/>
            </a:endParaRPr>
          </a:p>
          <a:p>
            <a:pPr marL="128588" indent="-128588">
              <a:spcBef>
                <a:spcPts val="0"/>
              </a:spcBef>
              <a:buClr>
                <a:schemeClr val="accent4"/>
              </a:buClr>
              <a:buSzPct val="125000"/>
              <a:buFont typeface="Arial" panose="020B0604020202020204" pitchFamily="34" charset="0"/>
              <a:buChar char="•"/>
            </a:pPr>
            <a:endParaRPr lang="en-US" sz="1200" dirty="0">
              <a:solidFill>
                <a:schemeClr val="tx1"/>
              </a:solidFill>
              <a:latin typeface="+mn-lt"/>
            </a:endParaRPr>
          </a:p>
        </p:txBody>
      </p:sp>
      <p:sp>
        <p:nvSpPr>
          <p:cNvPr id="13" name="TextBox 12">
            <a:extLst>
              <a:ext uri="{FF2B5EF4-FFF2-40B4-BE49-F238E27FC236}">
                <a16:creationId xmlns:a16="http://schemas.microsoft.com/office/drawing/2014/main" id="{8D9C44DD-B129-4CD5-EB04-644190832F57}"/>
              </a:ext>
            </a:extLst>
          </p:cNvPr>
          <p:cNvSpPr txBox="1"/>
          <p:nvPr/>
        </p:nvSpPr>
        <p:spPr>
          <a:xfrm>
            <a:off x="1539340" y="134769"/>
            <a:ext cx="5943832" cy="523220"/>
          </a:xfrm>
          <a:prstGeom prst="rect">
            <a:avLst/>
          </a:prstGeom>
          <a:noFill/>
        </p:spPr>
        <p:txBody>
          <a:bodyPr wrap="square" rtlCol="0">
            <a:spAutoFit/>
          </a:bodyPr>
          <a:lstStyle/>
          <a:p>
            <a:pPr algn="ctr">
              <a:spcBef>
                <a:spcPts val="1200"/>
              </a:spcBef>
            </a:pPr>
            <a:r>
              <a:rPr lang="en-US" sz="2800" b="1" dirty="0">
                <a:latin typeface="+mn-lt"/>
              </a:rPr>
              <a:t>Holistic wellbeing strategies</a:t>
            </a:r>
          </a:p>
        </p:txBody>
      </p:sp>
      <p:sp>
        <p:nvSpPr>
          <p:cNvPr id="32" name="Rounded Rectangle 31">
            <a:extLst>
              <a:ext uri="{FF2B5EF4-FFF2-40B4-BE49-F238E27FC236}">
                <a16:creationId xmlns:a16="http://schemas.microsoft.com/office/drawing/2014/main" id="{7380D69E-BE0A-4840-1F48-DFAF042DDC3F}"/>
              </a:ext>
            </a:extLst>
          </p:cNvPr>
          <p:cNvSpPr/>
          <p:nvPr/>
        </p:nvSpPr>
        <p:spPr>
          <a:xfrm>
            <a:off x="323528" y="2231330"/>
            <a:ext cx="2448272" cy="1405274"/>
          </a:xfrm>
          <a:prstGeom prst="roundRect">
            <a:avLst/>
          </a:prstGeom>
          <a:noFill/>
          <a:ln w="5715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203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09A90C-98B6-2110-CD33-7AAA03A2A00E}"/>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726D27B1-264E-41FF-416C-197FCDC98294}"/>
              </a:ext>
            </a:extLst>
          </p:cNvPr>
          <p:cNvSpPr>
            <a:spLocks noGrp="1"/>
          </p:cNvSpPr>
          <p:nvPr>
            <p:ph type="body" idx="1"/>
          </p:nvPr>
        </p:nvSpPr>
        <p:spPr>
          <a:xfrm>
            <a:off x="1709682" y="1005576"/>
            <a:ext cx="5897556" cy="540060"/>
          </a:xfrm>
        </p:spPr>
        <p:txBody>
          <a:bodyPr/>
          <a:lstStyle/>
          <a:p>
            <a:pPr algn="ctr"/>
            <a:r>
              <a:rPr lang="en-US" sz="3300" b="1" dirty="0"/>
              <a:t>Emotion regulation</a:t>
            </a:r>
          </a:p>
          <a:p>
            <a:pPr algn="ctr"/>
            <a:endParaRPr lang="en-AU" sz="1800" i="1" dirty="0">
              <a:solidFill>
                <a:schemeClr val="accent4"/>
              </a:solidFill>
            </a:endParaRPr>
          </a:p>
          <a:p>
            <a:pPr algn="ctr"/>
            <a:r>
              <a:rPr lang="en-AU" sz="2700" i="1" dirty="0">
                <a:solidFill>
                  <a:schemeClr val="accent4"/>
                </a:solidFill>
              </a:rPr>
              <a:t>Shaping </a:t>
            </a:r>
            <a:r>
              <a:rPr lang="en-AU" sz="2700" b="1" i="1" dirty="0">
                <a:solidFill>
                  <a:schemeClr val="accent4"/>
                </a:solidFill>
              </a:rPr>
              <a:t>what</a:t>
            </a:r>
            <a:r>
              <a:rPr lang="en-AU" sz="2700" i="1" dirty="0">
                <a:solidFill>
                  <a:schemeClr val="accent4"/>
                </a:solidFill>
              </a:rPr>
              <a:t> you feel, </a:t>
            </a:r>
            <a:r>
              <a:rPr lang="en-AU" sz="2700" b="1" i="1" dirty="0">
                <a:solidFill>
                  <a:schemeClr val="accent4"/>
                </a:solidFill>
              </a:rPr>
              <a:t>when</a:t>
            </a:r>
            <a:r>
              <a:rPr lang="en-AU" sz="2700" i="1" dirty="0">
                <a:solidFill>
                  <a:schemeClr val="accent4"/>
                </a:solidFill>
              </a:rPr>
              <a:t> you feel it, and </a:t>
            </a:r>
            <a:r>
              <a:rPr lang="en-AU" sz="2700" b="1" i="1" dirty="0">
                <a:solidFill>
                  <a:schemeClr val="accent4"/>
                </a:solidFill>
              </a:rPr>
              <a:t>how you express it</a:t>
            </a:r>
            <a:r>
              <a:rPr lang="en-AU" sz="2700" i="1" dirty="0">
                <a:solidFill>
                  <a:schemeClr val="accent4"/>
                </a:solidFill>
              </a:rPr>
              <a:t>, in order to meet professional and personal </a:t>
            </a:r>
            <a:r>
              <a:rPr lang="en-AU" sz="2700" b="1" i="1" dirty="0">
                <a:solidFill>
                  <a:schemeClr val="accent4"/>
                </a:solidFill>
              </a:rPr>
              <a:t>expectations</a:t>
            </a:r>
            <a:r>
              <a:rPr lang="en-AU" sz="2700" i="1" dirty="0">
                <a:solidFill>
                  <a:schemeClr val="accent4"/>
                </a:solidFill>
              </a:rPr>
              <a:t> and </a:t>
            </a:r>
            <a:r>
              <a:rPr lang="en-AU" sz="2700" b="1" i="1" dirty="0">
                <a:solidFill>
                  <a:schemeClr val="accent4"/>
                </a:solidFill>
              </a:rPr>
              <a:t>goals</a:t>
            </a:r>
            <a:r>
              <a:rPr lang="en-AU" sz="2700" i="1" dirty="0">
                <a:solidFill>
                  <a:schemeClr val="accent4"/>
                </a:solidFill>
              </a:rPr>
              <a:t>. </a:t>
            </a:r>
            <a:endParaRPr lang="en-AU" sz="1800" i="1" dirty="0">
              <a:solidFill>
                <a:schemeClr val="accent4"/>
              </a:solidFill>
            </a:endParaRPr>
          </a:p>
          <a:p>
            <a:pPr algn="ctr"/>
            <a:endParaRPr lang="en-US" sz="3000" b="1" dirty="0"/>
          </a:p>
        </p:txBody>
      </p:sp>
      <p:sp>
        <p:nvSpPr>
          <p:cNvPr id="2" name="TextBox 1">
            <a:extLst>
              <a:ext uri="{FF2B5EF4-FFF2-40B4-BE49-F238E27FC236}">
                <a16:creationId xmlns:a16="http://schemas.microsoft.com/office/drawing/2014/main" id="{8638C8BB-9827-1475-35A3-25FD88B08303}"/>
              </a:ext>
            </a:extLst>
          </p:cNvPr>
          <p:cNvSpPr txBox="1"/>
          <p:nvPr/>
        </p:nvSpPr>
        <p:spPr>
          <a:xfrm>
            <a:off x="575556" y="4515966"/>
            <a:ext cx="2268252" cy="307777"/>
          </a:xfrm>
          <a:prstGeom prst="rect">
            <a:avLst/>
          </a:prstGeom>
          <a:noFill/>
        </p:spPr>
        <p:txBody>
          <a:bodyPr wrap="square" rtlCol="0">
            <a:spAutoFit/>
          </a:bodyPr>
          <a:lstStyle/>
          <a:p>
            <a:r>
              <a:rPr lang="en-US" sz="1400" dirty="0">
                <a:latin typeface="+mn-lt"/>
              </a:rPr>
              <a:t>Prof. Terry Maroney (2023)</a:t>
            </a:r>
          </a:p>
        </p:txBody>
      </p:sp>
    </p:spTree>
    <p:extLst>
      <p:ext uri="{BB962C8B-B14F-4D97-AF65-F5344CB8AC3E}">
        <p14:creationId xmlns:p14="http://schemas.microsoft.com/office/powerpoint/2010/main" val="898164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C73269B-BFE7-3918-2ABA-C9A4BC34DFF6}"/>
              </a:ext>
            </a:extLst>
          </p:cNvPr>
          <p:cNvSpPr txBox="1">
            <a:spLocks/>
          </p:cNvSpPr>
          <p:nvPr/>
        </p:nvSpPr>
        <p:spPr>
          <a:xfrm>
            <a:off x="1798973" y="87474"/>
            <a:ext cx="5546054" cy="677675"/>
          </a:xfrm>
          <a:prstGeom prst="rect">
            <a:avLst/>
          </a:prstGeom>
          <a:noFill/>
          <a:ln>
            <a:noFill/>
          </a:ln>
        </p:spPr>
        <p:txBody>
          <a:bodyPr vert="horz" lIns="68580" tIns="34290" rIns="68580" bIns="34290" rtlCol="0" anchor="b">
            <a:noAutofit/>
          </a:bodyPr>
          <a:lstStyle>
            <a:lvl1pPr algn="l" rtl="0" eaLnBrk="0" fontAlgn="base" hangingPunct="0">
              <a:spcBef>
                <a:spcPct val="0"/>
              </a:spcBef>
              <a:spcAft>
                <a:spcPct val="0"/>
              </a:spcAft>
              <a:tabLst>
                <a:tab pos="3830638" algn="l"/>
              </a:tabLst>
              <a:defRPr sz="3600" b="0" kern="1200" spc="50">
                <a:ln w="13335" cmpd="sng">
                  <a:noFill/>
                  <a:prstDash val="solid"/>
                </a:ln>
                <a:solidFill>
                  <a:srgbClr val="FEFEFE"/>
                </a:solidFill>
                <a:latin typeface="+mj-lt"/>
                <a:ea typeface="MS PGothic" panose="020B0600070205080204" pitchFamily="34" charset="-128"/>
                <a:cs typeface="MS PGothic" charset="0"/>
              </a:defRPr>
            </a:lvl1pPr>
            <a:lvl2pPr algn="l" rtl="0" eaLnBrk="0" fontAlgn="base" hangingPunct="0">
              <a:spcBef>
                <a:spcPct val="0"/>
              </a:spcBef>
              <a:spcAft>
                <a:spcPct val="0"/>
              </a:spcAft>
              <a:tabLst>
                <a:tab pos="3830638" algn="l"/>
              </a:tabLst>
              <a:defRPr sz="3600" b="1">
                <a:solidFill>
                  <a:srgbClr val="FEFEFE"/>
                </a:solidFill>
                <a:latin typeface="Tw Cen MT" panose="020B0602020104020603" pitchFamily="34" charset="0"/>
                <a:ea typeface="MS PGothic" panose="020B0600070205080204" pitchFamily="34" charset="-128"/>
                <a:cs typeface="MS PGothic" charset="0"/>
              </a:defRPr>
            </a:lvl2pPr>
            <a:lvl3pPr algn="l" rtl="0" eaLnBrk="0" fontAlgn="base" hangingPunct="0">
              <a:spcBef>
                <a:spcPct val="0"/>
              </a:spcBef>
              <a:spcAft>
                <a:spcPct val="0"/>
              </a:spcAft>
              <a:tabLst>
                <a:tab pos="3830638" algn="l"/>
              </a:tabLst>
              <a:defRPr sz="3600" b="1">
                <a:solidFill>
                  <a:srgbClr val="FEFEFE"/>
                </a:solidFill>
                <a:latin typeface="Tw Cen MT" panose="020B0602020104020603" pitchFamily="34" charset="0"/>
                <a:ea typeface="MS PGothic" panose="020B0600070205080204" pitchFamily="34" charset="-128"/>
                <a:cs typeface="MS PGothic" charset="0"/>
              </a:defRPr>
            </a:lvl3pPr>
            <a:lvl4pPr algn="l" rtl="0" eaLnBrk="0" fontAlgn="base" hangingPunct="0">
              <a:spcBef>
                <a:spcPct val="0"/>
              </a:spcBef>
              <a:spcAft>
                <a:spcPct val="0"/>
              </a:spcAft>
              <a:tabLst>
                <a:tab pos="3830638" algn="l"/>
              </a:tabLst>
              <a:defRPr sz="3600" b="1">
                <a:solidFill>
                  <a:srgbClr val="FEFEFE"/>
                </a:solidFill>
                <a:latin typeface="Tw Cen MT" panose="020B0602020104020603" pitchFamily="34" charset="0"/>
                <a:ea typeface="MS PGothic" panose="020B0600070205080204" pitchFamily="34" charset="-128"/>
                <a:cs typeface="MS PGothic" charset="0"/>
              </a:defRPr>
            </a:lvl4pPr>
            <a:lvl5pPr algn="l" rtl="0" eaLnBrk="0" fontAlgn="base" hangingPunct="0">
              <a:spcBef>
                <a:spcPct val="0"/>
              </a:spcBef>
              <a:spcAft>
                <a:spcPct val="0"/>
              </a:spcAft>
              <a:tabLst>
                <a:tab pos="3830638" algn="l"/>
              </a:tabLst>
              <a:defRPr sz="3600" b="1">
                <a:solidFill>
                  <a:srgbClr val="FEFEFE"/>
                </a:solidFill>
                <a:latin typeface="Tw Cen MT" panose="020B0602020104020603" pitchFamily="34" charset="0"/>
                <a:ea typeface="MS PGothic" panose="020B0600070205080204" pitchFamily="34" charset="-128"/>
                <a:cs typeface="MS PGothic" charset="0"/>
              </a:defRPr>
            </a:lvl5pPr>
            <a:lvl6pPr marL="457200" algn="l" rtl="0" fontAlgn="base">
              <a:spcBef>
                <a:spcPct val="0"/>
              </a:spcBef>
              <a:spcAft>
                <a:spcPct val="0"/>
              </a:spcAft>
              <a:tabLst>
                <a:tab pos="3830638" algn="l"/>
              </a:tabLst>
              <a:defRPr sz="3600" b="1">
                <a:solidFill>
                  <a:srgbClr val="FEFEFE"/>
                </a:solidFill>
                <a:latin typeface="Tw Cen MT" panose="020B0602020104020603" pitchFamily="34" charset="0"/>
              </a:defRPr>
            </a:lvl6pPr>
            <a:lvl7pPr marL="914400" algn="l" rtl="0" fontAlgn="base">
              <a:spcBef>
                <a:spcPct val="0"/>
              </a:spcBef>
              <a:spcAft>
                <a:spcPct val="0"/>
              </a:spcAft>
              <a:tabLst>
                <a:tab pos="3830638" algn="l"/>
              </a:tabLst>
              <a:defRPr sz="3600" b="1">
                <a:solidFill>
                  <a:srgbClr val="FEFEFE"/>
                </a:solidFill>
                <a:latin typeface="Tw Cen MT" panose="020B0602020104020603" pitchFamily="34" charset="0"/>
              </a:defRPr>
            </a:lvl7pPr>
            <a:lvl8pPr marL="1371600" algn="l" rtl="0" fontAlgn="base">
              <a:spcBef>
                <a:spcPct val="0"/>
              </a:spcBef>
              <a:spcAft>
                <a:spcPct val="0"/>
              </a:spcAft>
              <a:tabLst>
                <a:tab pos="3830638" algn="l"/>
              </a:tabLst>
              <a:defRPr sz="3600" b="1">
                <a:solidFill>
                  <a:srgbClr val="FEFEFE"/>
                </a:solidFill>
                <a:latin typeface="Tw Cen MT" panose="020B0602020104020603" pitchFamily="34" charset="0"/>
              </a:defRPr>
            </a:lvl8pPr>
            <a:lvl9pPr marL="1828800" algn="l" rtl="0" fontAlgn="base">
              <a:spcBef>
                <a:spcPct val="0"/>
              </a:spcBef>
              <a:spcAft>
                <a:spcPct val="0"/>
              </a:spcAft>
              <a:tabLst>
                <a:tab pos="3830638" algn="l"/>
              </a:tabLst>
              <a:defRPr sz="3600" b="1">
                <a:solidFill>
                  <a:srgbClr val="FEFEFE"/>
                </a:solidFill>
                <a:latin typeface="Tw Cen MT" panose="020B0602020104020603" pitchFamily="34" charset="0"/>
              </a:defRPr>
            </a:lvl9pPr>
          </a:lstStyle>
          <a:p>
            <a:pPr algn="ctr"/>
            <a:r>
              <a:rPr lang="en-US" sz="2700" b="1" dirty="0">
                <a:latin typeface="+mn-lt"/>
              </a:rPr>
              <a:t>Categories of Strategies</a:t>
            </a:r>
          </a:p>
        </p:txBody>
      </p:sp>
      <p:sp>
        <p:nvSpPr>
          <p:cNvPr id="6" name="Rectangle 5">
            <a:extLst>
              <a:ext uri="{FF2B5EF4-FFF2-40B4-BE49-F238E27FC236}">
                <a16:creationId xmlns:a16="http://schemas.microsoft.com/office/drawing/2014/main" id="{28806D52-11E4-0862-3C8C-9345CB3DA9A4}"/>
              </a:ext>
            </a:extLst>
          </p:cNvPr>
          <p:cNvSpPr/>
          <p:nvPr/>
        </p:nvSpPr>
        <p:spPr>
          <a:xfrm>
            <a:off x="575556" y="951570"/>
            <a:ext cx="2268252" cy="756084"/>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543AB93-9222-BAA5-157E-C6592D01C63C}"/>
              </a:ext>
            </a:extLst>
          </p:cNvPr>
          <p:cNvSpPr txBox="1"/>
          <p:nvPr/>
        </p:nvSpPr>
        <p:spPr>
          <a:xfrm>
            <a:off x="575556" y="1152771"/>
            <a:ext cx="2268252" cy="369332"/>
          </a:xfrm>
          <a:prstGeom prst="rect">
            <a:avLst/>
          </a:prstGeom>
          <a:solidFill>
            <a:schemeClr val="accent6">
              <a:lumMod val="75000"/>
            </a:schemeClr>
          </a:solidFill>
        </p:spPr>
        <p:txBody>
          <a:bodyPr wrap="square" rtlCol="0">
            <a:spAutoFit/>
          </a:bodyPr>
          <a:lstStyle/>
          <a:p>
            <a:pPr algn="ctr"/>
            <a:r>
              <a:rPr lang="en-US" dirty="0">
                <a:latin typeface="+mn-lt"/>
              </a:rPr>
              <a:t>NOT HELPFUL</a:t>
            </a:r>
          </a:p>
        </p:txBody>
      </p:sp>
      <p:sp>
        <p:nvSpPr>
          <p:cNvPr id="7" name="Rectangle 6">
            <a:extLst>
              <a:ext uri="{FF2B5EF4-FFF2-40B4-BE49-F238E27FC236}">
                <a16:creationId xmlns:a16="http://schemas.microsoft.com/office/drawing/2014/main" id="{C8D75F08-8FD6-949A-5C55-CA39EEB59ED2}"/>
              </a:ext>
            </a:extLst>
          </p:cNvPr>
          <p:cNvSpPr/>
          <p:nvPr/>
        </p:nvSpPr>
        <p:spPr>
          <a:xfrm>
            <a:off x="3419872" y="963043"/>
            <a:ext cx="2376264" cy="756084"/>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B973922-8749-B336-B446-BDEDDBDA0904}"/>
              </a:ext>
            </a:extLst>
          </p:cNvPr>
          <p:cNvSpPr txBox="1"/>
          <p:nvPr/>
        </p:nvSpPr>
        <p:spPr>
          <a:xfrm>
            <a:off x="3419872" y="1071145"/>
            <a:ext cx="2376264" cy="646331"/>
          </a:xfrm>
          <a:prstGeom prst="rect">
            <a:avLst/>
          </a:prstGeom>
          <a:solidFill>
            <a:schemeClr val="accent5">
              <a:lumMod val="75000"/>
            </a:schemeClr>
          </a:solidFill>
        </p:spPr>
        <p:txBody>
          <a:bodyPr wrap="square" rtlCol="0">
            <a:spAutoFit/>
          </a:bodyPr>
          <a:lstStyle/>
          <a:p>
            <a:pPr algn="ctr"/>
            <a:r>
              <a:rPr lang="en-US" dirty="0">
                <a:latin typeface="+mn-lt"/>
              </a:rPr>
              <a:t>EMOTION </a:t>
            </a:r>
          </a:p>
          <a:p>
            <a:pPr algn="ctr"/>
            <a:r>
              <a:rPr lang="en-US" dirty="0">
                <a:latin typeface="+mn-lt"/>
              </a:rPr>
              <a:t>MANAGEMENT</a:t>
            </a:r>
          </a:p>
        </p:txBody>
      </p:sp>
      <p:sp>
        <p:nvSpPr>
          <p:cNvPr id="9" name="Rectangle 8">
            <a:extLst>
              <a:ext uri="{FF2B5EF4-FFF2-40B4-BE49-F238E27FC236}">
                <a16:creationId xmlns:a16="http://schemas.microsoft.com/office/drawing/2014/main" id="{DDD602CD-70FB-1D98-5BF8-FBA86A9F1B56}"/>
              </a:ext>
            </a:extLst>
          </p:cNvPr>
          <p:cNvSpPr/>
          <p:nvPr/>
        </p:nvSpPr>
        <p:spPr>
          <a:xfrm>
            <a:off x="6300192" y="961392"/>
            <a:ext cx="2520278" cy="756084"/>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5457B07-7AD5-EE52-7D75-39795F9CA35F}"/>
              </a:ext>
            </a:extLst>
          </p:cNvPr>
          <p:cNvSpPr txBox="1"/>
          <p:nvPr/>
        </p:nvSpPr>
        <p:spPr>
          <a:xfrm>
            <a:off x="6696235" y="1016268"/>
            <a:ext cx="1728192" cy="646331"/>
          </a:xfrm>
          <a:prstGeom prst="rect">
            <a:avLst/>
          </a:prstGeom>
          <a:solidFill>
            <a:schemeClr val="accent1">
              <a:lumMod val="75000"/>
            </a:schemeClr>
          </a:solidFill>
        </p:spPr>
        <p:txBody>
          <a:bodyPr wrap="square" rtlCol="0">
            <a:spAutoFit/>
          </a:bodyPr>
          <a:lstStyle/>
          <a:p>
            <a:pPr algn="ctr"/>
            <a:r>
              <a:rPr lang="en-US" dirty="0">
                <a:latin typeface="+mn-lt"/>
              </a:rPr>
              <a:t>EMOTIONAL INTELLIGENCE</a:t>
            </a:r>
          </a:p>
        </p:txBody>
      </p:sp>
      <p:sp>
        <p:nvSpPr>
          <p:cNvPr id="11" name="TextBox 10">
            <a:extLst>
              <a:ext uri="{FF2B5EF4-FFF2-40B4-BE49-F238E27FC236}">
                <a16:creationId xmlns:a16="http://schemas.microsoft.com/office/drawing/2014/main" id="{A1D2BE65-7645-7352-C29E-4822A832AB80}"/>
              </a:ext>
            </a:extLst>
          </p:cNvPr>
          <p:cNvSpPr txBox="1"/>
          <p:nvPr/>
        </p:nvSpPr>
        <p:spPr>
          <a:xfrm>
            <a:off x="575556" y="1869672"/>
            <a:ext cx="2268252" cy="2585323"/>
          </a:xfrm>
          <a:prstGeom prst="rect">
            <a:avLst/>
          </a:prstGeom>
          <a:noFill/>
          <a:ln w="57150">
            <a:solidFill>
              <a:schemeClr val="accent6">
                <a:lumMod val="75000"/>
              </a:schemeClr>
            </a:solidFill>
          </a:ln>
        </p:spPr>
        <p:txBody>
          <a:bodyPr wrap="square" rtlCol="0">
            <a:spAutoFit/>
          </a:bodyPr>
          <a:lstStyle/>
          <a:p>
            <a:r>
              <a:rPr lang="en-US" b="1" dirty="0">
                <a:latin typeface="+mn-lt"/>
              </a:rPr>
              <a:t>Repression and Denial</a:t>
            </a:r>
          </a:p>
          <a:p>
            <a:pPr marL="214313" indent="-214313">
              <a:buFont typeface="Arial" panose="020B0604020202020204" pitchFamily="34" charset="0"/>
              <a:buChar char="•"/>
            </a:pPr>
            <a:r>
              <a:rPr lang="en-US" dirty="0">
                <a:latin typeface="+mn-lt"/>
              </a:rPr>
              <a:t>Representing to self and others that you don’t feel what you feel</a:t>
            </a:r>
          </a:p>
          <a:p>
            <a:pPr marL="214313" indent="-214313">
              <a:buFont typeface="Arial" panose="020B0604020202020204" pitchFamily="34" charset="0"/>
              <a:buChar char="•"/>
            </a:pPr>
            <a:r>
              <a:rPr lang="en-US" dirty="0">
                <a:latin typeface="+mn-lt"/>
              </a:rPr>
              <a:t>‘mustn’t grumble’</a:t>
            </a:r>
          </a:p>
          <a:p>
            <a:pPr marL="214313" indent="-214313">
              <a:buFont typeface="Arial" panose="020B0604020202020204" pitchFamily="34" charset="0"/>
              <a:buChar char="•"/>
            </a:pPr>
            <a:r>
              <a:rPr lang="en-US" dirty="0">
                <a:latin typeface="+mn-lt"/>
              </a:rPr>
              <a:t>‘push it down’</a:t>
            </a:r>
          </a:p>
          <a:p>
            <a:endParaRPr lang="en-US" b="1" dirty="0">
              <a:latin typeface="+mn-lt"/>
            </a:endParaRPr>
          </a:p>
        </p:txBody>
      </p:sp>
      <p:sp>
        <p:nvSpPr>
          <p:cNvPr id="12" name="TextBox 11">
            <a:extLst>
              <a:ext uri="{FF2B5EF4-FFF2-40B4-BE49-F238E27FC236}">
                <a16:creationId xmlns:a16="http://schemas.microsoft.com/office/drawing/2014/main" id="{F4C999FE-F5FC-AA51-679D-6B5928EA24E8}"/>
              </a:ext>
            </a:extLst>
          </p:cNvPr>
          <p:cNvSpPr txBox="1"/>
          <p:nvPr/>
        </p:nvSpPr>
        <p:spPr>
          <a:xfrm>
            <a:off x="3419872" y="1869672"/>
            <a:ext cx="2376264" cy="2585323"/>
          </a:xfrm>
          <a:prstGeom prst="rect">
            <a:avLst/>
          </a:prstGeom>
          <a:noFill/>
          <a:ln w="57150">
            <a:solidFill>
              <a:schemeClr val="accent5">
                <a:lumMod val="75000"/>
              </a:schemeClr>
            </a:solidFill>
          </a:ln>
        </p:spPr>
        <p:txBody>
          <a:bodyPr wrap="square" rtlCol="0">
            <a:spAutoFit/>
          </a:bodyPr>
          <a:lstStyle/>
          <a:p>
            <a:r>
              <a:rPr lang="en-US" b="1" dirty="0">
                <a:latin typeface="+mn-lt"/>
              </a:rPr>
              <a:t>Masking what you feel</a:t>
            </a:r>
          </a:p>
          <a:p>
            <a:pPr marL="214313" indent="-214313">
              <a:buFont typeface="Arial" panose="020B0604020202020204" pitchFamily="34" charset="0"/>
              <a:buChar char="•"/>
            </a:pPr>
            <a:r>
              <a:rPr lang="en-US" dirty="0">
                <a:latin typeface="+mn-lt"/>
              </a:rPr>
              <a:t>Emotional </a:t>
            </a:r>
            <a:r>
              <a:rPr lang="en-US" dirty="0" err="1">
                <a:latin typeface="+mn-lt"/>
              </a:rPr>
              <a:t>labour</a:t>
            </a:r>
            <a:endParaRPr lang="en-US" dirty="0">
              <a:latin typeface="+mn-lt"/>
            </a:endParaRPr>
          </a:p>
          <a:p>
            <a:pPr marL="214313" indent="-214313">
              <a:buFont typeface="Arial" panose="020B0604020202020204" pitchFamily="34" charset="0"/>
              <a:buChar char="•"/>
            </a:pPr>
            <a:r>
              <a:rPr lang="en-US" dirty="0">
                <a:latin typeface="+mn-lt"/>
              </a:rPr>
              <a:t>‘Parking’ feelings</a:t>
            </a:r>
          </a:p>
          <a:p>
            <a:pPr marL="214313" indent="-214313">
              <a:buFont typeface="Arial" panose="020B0604020202020204" pitchFamily="34" charset="0"/>
              <a:buChar char="•"/>
            </a:pPr>
            <a:r>
              <a:rPr lang="en-US" dirty="0">
                <a:latin typeface="+mn-lt"/>
              </a:rPr>
              <a:t>Noting feelings, but not expressing them</a:t>
            </a:r>
          </a:p>
          <a:p>
            <a:pPr marL="214313" indent="-214313">
              <a:buFont typeface="Arial" panose="020B0604020202020204" pitchFamily="34" charset="0"/>
              <a:buChar char="•"/>
            </a:pPr>
            <a:r>
              <a:rPr lang="en-US" dirty="0">
                <a:latin typeface="+mn-lt"/>
              </a:rPr>
              <a:t>Managing emotion to get the job done</a:t>
            </a:r>
          </a:p>
          <a:p>
            <a:pPr marL="214313" indent="-214313">
              <a:buFont typeface="Arial" panose="020B0604020202020204" pitchFamily="34" charset="0"/>
              <a:buChar char="•"/>
            </a:pPr>
            <a:r>
              <a:rPr lang="en-US" dirty="0">
                <a:latin typeface="+mn-lt"/>
              </a:rPr>
              <a:t>‘holding it together’</a:t>
            </a:r>
          </a:p>
          <a:p>
            <a:pPr marL="214313" indent="-214313">
              <a:buFont typeface="Arial" panose="020B0604020202020204" pitchFamily="34" charset="0"/>
              <a:buChar char="•"/>
            </a:pPr>
            <a:r>
              <a:rPr lang="en-US" dirty="0">
                <a:latin typeface="+mn-lt"/>
              </a:rPr>
              <a:t>‘professional mask’</a:t>
            </a:r>
          </a:p>
        </p:txBody>
      </p:sp>
      <p:sp>
        <p:nvSpPr>
          <p:cNvPr id="13" name="TextBox 12">
            <a:extLst>
              <a:ext uri="{FF2B5EF4-FFF2-40B4-BE49-F238E27FC236}">
                <a16:creationId xmlns:a16="http://schemas.microsoft.com/office/drawing/2014/main" id="{CB6FF8D6-6FF9-B5F9-CE3D-10C819FB3452}"/>
              </a:ext>
            </a:extLst>
          </p:cNvPr>
          <p:cNvSpPr txBox="1"/>
          <p:nvPr/>
        </p:nvSpPr>
        <p:spPr>
          <a:xfrm>
            <a:off x="6300194" y="1896431"/>
            <a:ext cx="2520278" cy="2585323"/>
          </a:xfrm>
          <a:prstGeom prst="rect">
            <a:avLst/>
          </a:prstGeom>
          <a:noFill/>
          <a:ln w="57150">
            <a:solidFill>
              <a:schemeClr val="accent1">
                <a:lumMod val="75000"/>
              </a:schemeClr>
            </a:solidFill>
          </a:ln>
        </p:spPr>
        <p:txBody>
          <a:bodyPr wrap="square" rtlCol="0">
            <a:spAutoFit/>
          </a:bodyPr>
          <a:lstStyle/>
          <a:p>
            <a:pPr>
              <a:buClr>
                <a:schemeClr val="tx1"/>
              </a:buClr>
              <a:buSzPct val="125000"/>
            </a:pPr>
            <a:r>
              <a:rPr lang="en-US" altLang="en-US" b="1" dirty="0">
                <a:latin typeface="+mn-lt"/>
              </a:rPr>
              <a:t>Processing emotions</a:t>
            </a:r>
          </a:p>
          <a:p>
            <a:pPr marL="214313" indent="-214313">
              <a:buClr>
                <a:schemeClr val="tx1"/>
              </a:buClr>
              <a:buSzPct val="125000"/>
              <a:buFont typeface="Arial" panose="020B0604020202020204" pitchFamily="34" charset="0"/>
              <a:buChar char="•"/>
            </a:pPr>
            <a:r>
              <a:rPr lang="en-US" altLang="en-US" dirty="0">
                <a:latin typeface="+mn-lt"/>
              </a:rPr>
              <a:t>Attending to emotions</a:t>
            </a:r>
          </a:p>
          <a:p>
            <a:pPr marL="214313" indent="-214313">
              <a:buClr>
                <a:schemeClr val="tx1"/>
              </a:buClr>
              <a:buSzPct val="125000"/>
              <a:buFont typeface="Arial" panose="020B0604020202020204" pitchFamily="34" charset="0"/>
              <a:buChar char="•"/>
            </a:pPr>
            <a:r>
              <a:rPr lang="en-US" altLang="en-US" dirty="0">
                <a:latin typeface="+mn-lt"/>
              </a:rPr>
              <a:t>Tolerating difficult emotions</a:t>
            </a:r>
          </a:p>
          <a:p>
            <a:pPr marL="214313" indent="-214313">
              <a:buClr>
                <a:schemeClr val="tx1"/>
              </a:buClr>
              <a:buSzPct val="125000"/>
              <a:buFont typeface="Arial" panose="020B0604020202020204" pitchFamily="34" charset="0"/>
              <a:buChar char="•"/>
            </a:pPr>
            <a:r>
              <a:rPr lang="en-US" altLang="en-US" dirty="0">
                <a:latin typeface="+mn-lt"/>
              </a:rPr>
              <a:t>Expressing emotions</a:t>
            </a:r>
          </a:p>
          <a:p>
            <a:pPr marL="214313" indent="-214313">
              <a:buClr>
                <a:schemeClr val="tx1"/>
              </a:buClr>
              <a:buSzPct val="125000"/>
              <a:buFont typeface="Arial" panose="020B0604020202020204" pitchFamily="34" charset="0"/>
              <a:buChar char="•"/>
            </a:pPr>
            <a:r>
              <a:rPr lang="en-US" altLang="en-US" dirty="0">
                <a:latin typeface="+mn-lt"/>
              </a:rPr>
              <a:t>Building emotional connection</a:t>
            </a:r>
          </a:p>
          <a:p>
            <a:pPr marL="214313" indent="-214313">
              <a:buClr>
                <a:schemeClr val="tx1"/>
              </a:buClr>
              <a:buSzPct val="125000"/>
              <a:buFont typeface="Arial" panose="020B0604020202020204" pitchFamily="34" charset="0"/>
              <a:buChar char="•"/>
            </a:pPr>
            <a:r>
              <a:rPr lang="en-US" altLang="en-US" dirty="0">
                <a:latin typeface="+mn-lt"/>
              </a:rPr>
              <a:t>Inquiring into our emotional reactions</a:t>
            </a:r>
          </a:p>
        </p:txBody>
      </p:sp>
      <p:sp>
        <p:nvSpPr>
          <p:cNvPr id="14" name="TextBox 13">
            <a:extLst>
              <a:ext uri="{FF2B5EF4-FFF2-40B4-BE49-F238E27FC236}">
                <a16:creationId xmlns:a16="http://schemas.microsoft.com/office/drawing/2014/main" id="{2880908A-AEA4-51BC-4B48-A90CF0D3364A}"/>
              </a:ext>
            </a:extLst>
          </p:cNvPr>
          <p:cNvSpPr txBox="1"/>
          <p:nvPr/>
        </p:nvSpPr>
        <p:spPr>
          <a:xfrm>
            <a:off x="557835" y="4675881"/>
            <a:ext cx="2268252" cy="307777"/>
          </a:xfrm>
          <a:prstGeom prst="rect">
            <a:avLst/>
          </a:prstGeom>
          <a:noFill/>
        </p:spPr>
        <p:txBody>
          <a:bodyPr wrap="square" rtlCol="0">
            <a:spAutoFit/>
          </a:bodyPr>
          <a:lstStyle/>
          <a:p>
            <a:r>
              <a:rPr lang="en-US" sz="1400" dirty="0">
                <a:latin typeface="+mn-lt"/>
              </a:rPr>
              <a:t>Prof. Terry Maroney (2023)</a:t>
            </a:r>
          </a:p>
        </p:txBody>
      </p:sp>
    </p:spTree>
    <p:extLst>
      <p:ext uri="{BB962C8B-B14F-4D97-AF65-F5344CB8AC3E}">
        <p14:creationId xmlns:p14="http://schemas.microsoft.com/office/powerpoint/2010/main" val="3265869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8" grpId="0" animBg="1"/>
      <p:bldP spid="9" grpId="0" animBg="1"/>
      <p:bldP spid="10" grpId="0" animBg="1"/>
      <p:bldP spid="11" grpId="0" animBg="1"/>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2FD04D-D890-2090-4766-3C3DE83A43D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F88A17-985C-1AD3-1B00-7864F0FF7AF3}"/>
              </a:ext>
            </a:extLst>
          </p:cNvPr>
          <p:cNvSpPr>
            <a:spLocks noGrp="1"/>
          </p:cNvSpPr>
          <p:nvPr>
            <p:ph idx="1"/>
          </p:nvPr>
        </p:nvSpPr>
        <p:spPr>
          <a:xfrm>
            <a:off x="323528" y="951570"/>
            <a:ext cx="4086454" cy="3996444"/>
          </a:xfrm>
          <a:ln w="57150">
            <a:solidFill>
              <a:schemeClr val="accent5">
                <a:lumMod val="75000"/>
              </a:schemeClr>
            </a:solidFill>
          </a:ln>
        </p:spPr>
        <p:txBody>
          <a:bodyPr/>
          <a:lstStyle/>
          <a:p>
            <a:pPr marL="342900" indent="-342900">
              <a:spcBef>
                <a:spcPts val="0"/>
              </a:spcBef>
              <a:spcAft>
                <a:spcPts val="1350"/>
              </a:spcAft>
              <a:buSzPct val="125000"/>
              <a:buFont typeface="Arial" panose="020B0604020202020204" pitchFamily="34" charset="0"/>
              <a:buChar char="•"/>
            </a:pPr>
            <a:r>
              <a:rPr lang="en-AU" dirty="0"/>
              <a:t>4-2-6 breathing</a:t>
            </a:r>
          </a:p>
          <a:p>
            <a:pPr marL="342900" indent="-342900">
              <a:spcBef>
                <a:spcPts val="0"/>
              </a:spcBef>
              <a:spcAft>
                <a:spcPts val="1350"/>
              </a:spcAft>
              <a:buSzPct val="125000"/>
              <a:buFont typeface="Arial" panose="020B0604020202020204" pitchFamily="34" charset="0"/>
              <a:buChar char="•"/>
            </a:pPr>
            <a:r>
              <a:rPr lang="en-AU" dirty="0"/>
              <a:t>Anchor in place</a:t>
            </a:r>
          </a:p>
          <a:p>
            <a:pPr marL="342900" indent="-342900">
              <a:spcBef>
                <a:spcPts val="0"/>
              </a:spcBef>
              <a:spcAft>
                <a:spcPts val="450"/>
              </a:spcAft>
              <a:buSzPct val="125000"/>
              <a:buFont typeface="Arial" panose="020B0604020202020204" pitchFamily="34" charset="0"/>
              <a:buChar char="•"/>
            </a:pPr>
            <a:r>
              <a:rPr lang="en-AU" dirty="0"/>
              <a:t>Bilateral tapping</a:t>
            </a:r>
          </a:p>
          <a:p>
            <a:pPr marL="650866" lvl="1" indent="-285750">
              <a:spcBef>
                <a:spcPts val="0"/>
              </a:spcBef>
              <a:spcAft>
                <a:spcPts val="450"/>
              </a:spcAft>
              <a:buSzPct val="125000"/>
              <a:buFont typeface="Arial" panose="020B0604020202020204" pitchFamily="34" charset="0"/>
              <a:buChar char="•"/>
            </a:pPr>
            <a:r>
              <a:rPr lang="en-AU" sz="1800" dirty="0"/>
              <a:t>Beetle wings</a:t>
            </a:r>
          </a:p>
          <a:p>
            <a:pPr marL="650866" lvl="1" indent="-285750">
              <a:spcBef>
                <a:spcPts val="0"/>
              </a:spcBef>
              <a:spcAft>
                <a:spcPts val="450"/>
              </a:spcAft>
              <a:buSzPct val="125000"/>
              <a:buFont typeface="Arial" panose="020B0604020202020204" pitchFamily="34" charset="0"/>
              <a:buChar char="•"/>
            </a:pPr>
            <a:r>
              <a:rPr lang="en-AU" sz="1800" dirty="0"/>
              <a:t>Butterfly arms</a:t>
            </a:r>
          </a:p>
          <a:p>
            <a:pPr marL="650866" lvl="1" indent="-285750">
              <a:spcBef>
                <a:spcPts val="0"/>
              </a:spcBef>
              <a:spcAft>
                <a:spcPts val="450"/>
              </a:spcAft>
              <a:buSzPct val="125000"/>
              <a:buFont typeface="Arial" panose="020B0604020202020204" pitchFamily="34" charset="0"/>
              <a:buChar char="•"/>
            </a:pPr>
            <a:r>
              <a:rPr lang="en-AU" sz="1800" dirty="0"/>
              <a:t>Toe squeezes</a:t>
            </a:r>
          </a:p>
          <a:p>
            <a:pPr marL="342900" indent="-342900">
              <a:spcBef>
                <a:spcPts val="1350"/>
              </a:spcBef>
              <a:spcAft>
                <a:spcPts val="1350"/>
              </a:spcAft>
              <a:buSzPct val="125000"/>
              <a:buFont typeface="Arial" panose="020B0604020202020204" pitchFamily="34" charset="0"/>
              <a:buChar char="•"/>
            </a:pPr>
            <a:r>
              <a:rPr lang="en-AU" dirty="0"/>
              <a:t>‘I am… my role is…’ mantra</a:t>
            </a:r>
          </a:p>
          <a:p>
            <a:pPr>
              <a:spcBef>
                <a:spcPts val="0"/>
              </a:spcBef>
              <a:spcAft>
                <a:spcPts val="1350"/>
              </a:spcAft>
              <a:buSzPct val="125000"/>
            </a:pPr>
            <a:endParaRPr lang="en-AU" sz="2100" dirty="0"/>
          </a:p>
          <a:p>
            <a:pPr>
              <a:spcBef>
                <a:spcPts val="0"/>
              </a:spcBef>
              <a:spcAft>
                <a:spcPts val="1350"/>
              </a:spcAft>
              <a:buSzPct val="125000"/>
            </a:pPr>
            <a:endParaRPr lang="en-AU" sz="2100" dirty="0"/>
          </a:p>
          <a:p>
            <a:endParaRPr lang="en-US" sz="2100" dirty="0"/>
          </a:p>
        </p:txBody>
      </p:sp>
      <p:sp>
        <p:nvSpPr>
          <p:cNvPr id="4" name="Rectangle 3">
            <a:extLst>
              <a:ext uri="{FF2B5EF4-FFF2-40B4-BE49-F238E27FC236}">
                <a16:creationId xmlns:a16="http://schemas.microsoft.com/office/drawing/2014/main" id="{A1EC9D66-DE76-B0C0-D7A4-B0675001553E}"/>
              </a:ext>
            </a:extLst>
          </p:cNvPr>
          <p:cNvSpPr/>
          <p:nvPr/>
        </p:nvSpPr>
        <p:spPr>
          <a:xfrm>
            <a:off x="0" y="1"/>
            <a:ext cx="4572001" cy="761876"/>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43990B89-6968-7A77-E031-27A22172D102}"/>
              </a:ext>
            </a:extLst>
          </p:cNvPr>
          <p:cNvSpPr txBox="1">
            <a:spLocks/>
          </p:cNvSpPr>
          <p:nvPr/>
        </p:nvSpPr>
        <p:spPr>
          <a:xfrm>
            <a:off x="1043862" y="22222"/>
            <a:ext cx="2484276" cy="677675"/>
          </a:xfrm>
          <a:prstGeom prst="rect">
            <a:avLst/>
          </a:prstGeom>
          <a:solidFill>
            <a:schemeClr val="accent5">
              <a:lumMod val="75000"/>
            </a:schemeClr>
          </a:solidFill>
          <a:ln>
            <a:noFill/>
          </a:ln>
        </p:spPr>
        <p:txBody>
          <a:bodyPr vert="horz" lIns="68580" tIns="34290" rIns="68580" bIns="34290" rtlCol="0" anchor="b">
            <a:noAutofit/>
          </a:bodyPr>
          <a:lstStyle>
            <a:lvl1pPr algn="l" rtl="0" eaLnBrk="0" fontAlgn="base" hangingPunct="0">
              <a:spcBef>
                <a:spcPct val="0"/>
              </a:spcBef>
              <a:spcAft>
                <a:spcPct val="0"/>
              </a:spcAft>
              <a:tabLst>
                <a:tab pos="3830638" algn="l"/>
              </a:tabLst>
              <a:defRPr sz="3600" b="0" kern="1200" spc="50">
                <a:ln w="13335" cmpd="sng">
                  <a:noFill/>
                  <a:prstDash val="solid"/>
                </a:ln>
                <a:solidFill>
                  <a:srgbClr val="FEFEFE"/>
                </a:solidFill>
                <a:latin typeface="+mj-lt"/>
                <a:ea typeface="MS PGothic" panose="020B0600070205080204" pitchFamily="34" charset="-128"/>
                <a:cs typeface="MS PGothic" charset="0"/>
              </a:defRPr>
            </a:lvl1pPr>
            <a:lvl2pPr algn="l" rtl="0" eaLnBrk="0" fontAlgn="base" hangingPunct="0">
              <a:spcBef>
                <a:spcPct val="0"/>
              </a:spcBef>
              <a:spcAft>
                <a:spcPct val="0"/>
              </a:spcAft>
              <a:tabLst>
                <a:tab pos="3830638" algn="l"/>
              </a:tabLst>
              <a:defRPr sz="3600" b="1">
                <a:solidFill>
                  <a:srgbClr val="FEFEFE"/>
                </a:solidFill>
                <a:latin typeface="Tw Cen MT" panose="020B0602020104020603" pitchFamily="34" charset="0"/>
                <a:ea typeface="MS PGothic" panose="020B0600070205080204" pitchFamily="34" charset="-128"/>
                <a:cs typeface="MS PGothic" charset="0"/>
              </a:defRPr>
            </a:lvl2pPr>
            <a:lvl3pPr algn="l" rtl="0" eaLnBrk="0" fontAlgn="base" hangingPunct="0">
              <a:spcBef>
                <a:spcPct val="0"/>
              </a:spcBef>
              <a:spcAft>
                <a:spcPct val="0"/>
              </a:spcAft>
              <a:tabLst>
                <a:tab pos="3830638" algn="l"/>
              </a:tabLst>
              <a:defRPr sz="3600" b="1">
                <a:solidFill>
                  <a:srgbClr val="FEFEFE"/>
                </a:solidFill>
                <a:latin typeface="Tw Cen MT" panose="020B0602020104020603" pitchFamily="34" charset="0"/>
                <a:ea typeface="MS PGothic" panose="020B0600070205080204" pitchFamily="34" charset="-128"/>
                <a:cs typeface="MS PGothic" charset="0"/>
              </a:defRPr>
            </a:lvl3pPr>
            <a:lvl4pPr algn="l" rtl="0" eaLnBrk="0" fontAlgn="base" hangingPunct="0">
              <a:spcBef>
                <a:spcPct val="0"/>
              </a:spcBef>
              <a:spcAft>
                <a:spcPct val="0"/>
              </a:spcAft>
              <a:tabLst>
                <a:tab pos="3830638" algn="l"/>
              </a:tabLst>
              <a:defRPr sz="3600" b="1">
                <a:solidFill>
                  <a:srgbClr val="FEFEFE"/>
                </a:solidFill>
                <a:latin typeface="Tw Cen MT" panose="020B0602020104020603" pitchFamily="34" charset="0"/>
                <a:ea typeface="MS PGothic" panose="020B0600070205080204" pitchFamily="34" charset="-128"/>
                <a:cs typeface="MS PGothic" charset="0"/>
              </a:defRPr>
            </a:lvl4pPr>
            <a:lvl5pPr algn="l" rtl="0" eaLnBrk="0" fontAlgn="base" hangingPunct="0">
              <a:spcBef>
                <a:spcPct val="0"/>
              </a:spcBef>
              <a:spcAft>
                <a:spcPct val="0"/>
              </a:spcAft>
              <a:tabLst>
                <a:tab pos="3830638" algn="l"/>
              </a:tabLst>
              <a:defRPr sz="3600" b="1">
                <a:solidFill>
                  <a:srgbClr val="FEFEFE"/>
                </a:solidFill>
                <a:latin typeface="Tw Cen MT" panose="020B0602020104020603" pitchFamily="34" charset="0"/>
                <a:ea typeface="MS PGothic" panose="020B0600070205080204" pitchFamily="34" charset="-128"/>
                <a:cs typeface="MS PGothic" charset="0"/>
              </a:defRPr>
            </a:lvl5pPr>
            <a:lvl6pPr marL="457200" algn="l" rtl="0" fontAlgn="base">
              <a:spcBef>
                <a:spcPct val="0"/>
              </a:spcBef>
              <a:spcAft>
                <a:spcPct val="0"/>
              </a:spcAft>
              <a:tabLst>
                <a:tab pos="3830638" algn="l"/>
              </a:tabLst>
              <a:defRPr sz="3600" b="1">
                <a:solidFill>
                  <a:srgbClr val="FEFEFE"/>
                </a:solidFill>
                <a:latin typeface="Tw Cen MT" panose="020B0602020104020603" pitchFamily="34" charset="0"/>
              </a:defRPr>
            </a:lvl6pPr>
            <a:lvl7pPr marL="914400" algn="l" rtl="0" fontAlgn="base">
              <a:spcBef>
                <a:spcPct val="0"/>
              </a:spcBef>
              <a:spcAft>
                <a:spcPct val="0"/>
              </a:spcAft>
              <a:tabLst>
                <a:tab pos="3830638" algn="l"/>
              </a:tabLst>
              <a:defRPr sz="3600" b="1">
                <a:solidFill>
                  <a:srgbClr val="FEFEFE"/>
                </a:solidFill>
                <a:latin typeface="Tw Cen MT" panose="020B0602020104020603" pitchFamily="34" charset="0"/>
              </a:defRPr>
            </a:lvl7pPr>
            <a:lvl8pPr marL="1371600" algn="l" rtl="0" fontAlgn="base">
              <a:spcBef>
                <a:spcPct val="0"/>
              </a:spcBef>
              <a:spcAft>
                <a:spcPct val="0"/>
              </a:spcAft>
              <a:tabLst>
                <a:tab pos="3830638" algn="l"/>
              </a:tabLst>
              <a:defRPr sz="3600" b="1">
                <a:solidFill>
                  <a:srgbClr val="FEFEFE"/>
                </a:solidFill>
                <a:latin typeface="Tw Cen MT" panose="020B0602020104020603" pitchFamily="34" charset="0"/>
              </a:defRPr>
            </a:lvl8pPr>
            <a:lvl9pPr marL="1828800" algn="l" rtl="0" fontAlgn="base">
              <a:spcBef>
                <a:spcPct val="0"/>
              </a:spcBef>
              <a:spcAft>
                <a:spcPct val="0"/>
              </a:spcAft>
              <a:tabLst>
                <a:tab pos="3830638" algn="l"/>
              </a:tabLst>
              <a:defRPr sz="3600" b="1">
                <a:solidFill>
                  <a:srgbClr val="FEFEFE"/>
                </a:solidFill>
                <a:latin typeface="Tw Cen MT" panose="020B0602020104020603" pitchFamily="34" charset="0"/>
              </a:defRPr>
            </a:lvl9pPr>
          </a:lstStyle>
          <a:p>
            <a:pPr algn="ctr"/>
            <a:r>
              <a:rPr lang="en-US" sz="2700" b="1" dirty="0">
                <a:latin typeface="+mn-lt"/>
              </a:rPr>
              <a:t>In the moment</a:t>
            </a:r>
          </a:p>
        </p:txBody>
      </p:sp>
      <p:sp>
        <p:nvSpPr>
          <p:cNvPr id="2" name="Rectangle 1">
            <a:extLst>
              <a:ext uri="{FF2B5EF4-FFF2-40B4-BE49-F238E27FC236}">
                <a16:creationId xmlns:a16="http://schemas.microsoft.com/office/drawing/2014/main" id="{C2D766D0-F308-4148-1F2B-07BA7E5E90E0}"/>
              </a:ext>
            </a:extLst>
          </p:cNvPr>
          <p:cNvSpPr/>
          <p:nvPr/>
        </p:nvSpPr>
        <p:spPr>
          <a:xfrm>
            <a:off x="4572000" y="1"/>
            <a:ext cx="4571999" cy="761876"/>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C7C44141-5145-D5AC-B282-04E43F709124}"/>
              </a:ext>
            </a:extLst>
          </p:cNvPr>
          <p:cNvSpPr txBox="1">
            <a:spLocks/>
          </p:cNvSpPr>
          <p:nvPr/>
        </p:nvSpPr>
        <p:spPr>
          <a:xfrm>
            <a:off x="5724128" y="22222"/>
            <a:ext cx="2484276" cy="677675"/>
          </a:xfrm>
          <a:prstGeom prst="rect">
            <a:avLst/>
          </a:prstGeom>
          <a:noFill/>
          <a:ln>
            <a:noFill/>
          </a:ln>
        </p:spPr>
        <p:txBody>
          <a:bodyPr vert="horz" lIns="68580" tIns="34290" rIns="68580" bIns="34290" rtlCol="0" anchor="b">
            <a:noAutofit/>
          </a:bodyPr>
          <a:lstStyle>
            <a:lvl1pPr algn="l" rtl="0" eaLnBrk="0" fontAlgn="base" hangingPunct="0">
              <a:spcBef>
                <a:spcPct val="0"/>
              </a:spcBef>
              <a:spcAft>
                <a:spcPct val="0"/>
              </a:spcAft>
              <a:tabLst>
                <a:tab pos="3830638" algn="l"/>
              </a:tabLst>
              <a:defRPr sz="3600" b="0" kern="1200" spc="50">
                <a:ln w="13335" cmpd="sng">
                  <a:noFill/>
                  <a:prstDash val="solid"/>
                </a:ln>
                <a:solidFill>
                  <a:srgbClr val="FEFEFE"/>
                </a:solidFill>
                <a:latin typeface="+mj-lt"/>
                <a:ea typeface="MS PGothic" panose="020B0600070205080204" pitchFamily="34" charset="-128"/>
                <a:cs typeface="MS PGothic" charset="0"/>
              </a:defRPr>
            </a:lvl1pPr>
            <a:lvl2pPr algn="l" rtl="0" eaLnBrk="0" fontAlgn="base" hangingPunct="0">
              <a:spcBef>
                <a:spcPct val="0"/>
              </a:spcBef>
              <a:spcAft>
                <a:spcPct val="0"/>
              </a:spcAft>
              <a:tabLst>
                <a:tab pos="3830638" algn="l"/>
              </a:tabLst>
              <a:defRPr sz="3600" b="1">
                <a:solidFill>
                  <a:srgbClr val="FEFEFE"/>
                </a:solidFill>
                <a:latin typeface="Tw Cen MT" panose="020B0602020104020603" pitchFamily="34" charset="0"/>
                <a:ea typeface="MS PGothic" panose="020B0600070205080204" pitchFamily="34" charset="-128"/>
                <a:cs typeface="MS PGothic" charset="0"/>
              </a:defRPr>
            </a:lvl2pPr>
            <a:lvl3pPr algn="l" rtl="0" eaLnBrk="0" fontAlgn="base" hangingPunct="0">
              <a:spcBef>
                <a:spcPct val="0"/>
              </a:spcBef>
              <a:spcAft>
                <a:spcPct val="0"/>
              </a:spcAft>
              <a:tabLst>
                <a:tab pos="3830638" algn="l"/>
              </a:tabLst>
              <a:defRPr sz="3600" b="1">
                <a:solidFill>
                  <a:srgbClr val="FEFEFE"/>
                </a:solidFill>
                <a:latin typeface="Tw Cen MT" panose="020B0602020104020603" pitchFamily="34" charset="0"/>
                <a:ea typeface="MS PGothic" panose="020B0600070205080204" pitchFamily="34" charset="-128"/>
                <a:cs typeface="MS PGothic" charset="0"/>
              </a:defRPr>
            </a:lvl3pPr>
            <a:lvl4pPr algn="l" rtl="0" eaLnBrk="0" fontAlgn="base" hangingPunct="0">
              <a:spcBef>
                <a:spcPct val="0"/>
              </a:spcBef>
              <a:spcAft>
                <a:spcPct val="0"/>
              </a:spcAft>
              <a:tabLst>
                <a:tab pos="3830638" algn="l"/>
              </a:tabLst>
              <a:defRPr sz="3600" b="1">
                <a:solidFill>
                  <a:srgbClr val="FEFEFE"/>
                </a:solidFill>
                <a:latin typeface="Tw Cen MT" panose="020B0602020104020603" pitchFamily="34" charset="0"/>
                <a:ea typeface="MS PGothic" panose="020B0600070205080204" pitchFamily="34" charset="-128"/>
                <a:cs typeface="MS PGothic" charset="0"/>
              </a:defRPr>
            </a:lvl4pPr>
            <a:lvl5pPr algn="l" rtl="0" eaLnBrk="0" fontAlgn="base" hangingPunct="0">
              <a:spcBef>
                <a:spcPct val="0"/>
              </a:spcBef>
              <a:spcAft>
                <a:spcPct val="0"/>
              </a:spcAft>
              <a:tabLst>
                <a:tab pos="3830638" algn="l"/>
              </a:tabLst>
              <a:defRPr sz="3600" b="1">
                <a:solidFill>
                  <a:srgbClr val="FEFEFE"/>
                </a:solidFill>
                <a:latin typeface="Tw Cen MT" panose="020B0602020104020603" pitchFamily="34" charset="0"/>
                <a:ea typeface="MS PGothic" panose="020B0600070205080204" pitchFamily="34" charset="-128"/>
                <a:cs typeface="MS PGothic" charset="0"/>
              </a:defRPr>
            </a:lvl5pPr>
            <a:lvl6pPr marL="457200" algn="l" rtl="0" fontAlgn="base">
              <a:spcBef>
                <a:spcPct val="0"/>
              </a:spcBef>
              <a:spcAft>
                <a:spcPct val="0"/>
              </a:spcAft>
              <a:tabLst>
                <a:tab pos="3830638" algn="l"/>
              </a:tabLst>
              <a:defRPr sz="3600" b="1">
                <a:solidFill>
                  <a:srgbClr val="FEFEFE"/>
                </a:solidFill>
                <a:latin typeface="Tw Cen MT" panose="020B0602020104020603" pitchFamily="34" charset="0"/>
              </a:defRPr>
            </a:lvl6pPr>
            <a:lvl7pPr marL="914400" algn="l" rtl="0" fontAlgn="base">
              <a:spcBef>
                <a:spcPct val="0"/>
              </a:spcBef>
              <a:spcAft>
                <a:spcPct val="0"/>
              </a:spcAft>
              <a:tabLst>
                <a:tab pos="3830638" algn="l"/>
              </a:tabLst>
              <a:defRPr sz="3600" b="1">
                <a:solidFill>
                  <a:srgbClr val="FEFEFE"/>
                </a:solidFill>
                <a:latin typeface="Tw Cen MT" panose="020B0602020104020603" pitchFamily="34" charset="0"/>
              </a:defRPr>
            </a:lvl7pPr>
            <a:lvl8pPr marL="1371600" algn="l" rtl="0" fontAlgn="base">
              <a:spcBef>
                <a:spcPct val="0"/>
              </a:spcBef>
              <a:spcAft>
                <a:spcPct val="0"/>
              </a:spcAft>
              <a:tabLst>
                <a:tab pos="3830638" algn="l"/>
              </a:tabLst>
              <a:defRPr sz="3600" b="1">
                <a:solidFill>
                  <a:srgbClr val="FEFEFE"/>
                </a:solidFill>
                <a:latin typeface="Tw Cen MT" panose="020B0602020104020603" pitchFamily="34" charset="0"/>
              </a:defRPr>
            </a:lvl8pPr>
            <a:lvl9pPr marL="1828800" algn="l" rtl="0" fontAlgn="base">
              <a:spcBef>
                <a:spcPct val="0"/>
              </a:spcBef>
              <a:spcAft>
                <a:spcPct val="0"/>
              </a:spcAft>
              <a:tabLst>
                <a:tab pos="3830638" algn="l"/>
              </a:tabLst>
              <a:defRPr sz="3600" b="1">
                <a:solidFill>
                  <a:srgbClr val="FEFEFE"/>
                </a:solidFill>
                <a:latin typeface="Tw Cen MT" panose="020B0602020104020603" pitchFamily="34" charset="0"/>
              </a:defRPr>
            </a:lvl9pPr>
          </a:lstStyle>
          <a:p>
            <a:pPr algn="ctr"/>
            <a:r>
              <a:rPr lang="en-US" sz="2700" b="1" dirty="0">
                <a:latin typeface="+mn-lt"/>
              </a:rPr>
              <a:t>Ongoing</a:t>
            </a:r>
          </a:p>
        </p:txBody>
      </p:sp>
      <p:sp>
        <p:nvSpPr>
          <p:cNvPr id="7" name="Content Placeholder 2">
            <a:extLst>
              <a:ext uri="{FF2B5EF4-FFF2-40B4-BE49-F238E27FC236}">
                <a16:creationId xmlns:a16="http://schemas.microsoft.com/office/drawing/2014/main" id="{BFC31998-AD5B-4A2B-FD8D-D7D414934912}"/>
              </a:ext>
            </a:extLst>
          </p:cNvPr>
          <p:cNvSpPr txBox="1">
            <a:spLocks/>
          </p:cNvSpPr>
          <p:nvPr/>
        </p:nvSpPr>
        <p:spPr bwMode="auto">
          <a:xfrm>
            <a:off x="4777020" y="951570"/>
            <a:ext cx="4043452" cy="3996444"/>
          </a:xfrm>
          <a:prstGeom prst="rect">
            <a:avLst/>
          </a:prstGeom>
          <a:noFill/>
          <a:ln w="57150">
            <a:solidFill>
              <a:schemeClr val="accent1">
                <a:lumMod val="75000"/>
              </a:schemeClr>
            </a:solidFill>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lvl1pPr marL="273050" indent="-273050" algn="l" rtl="0" eaLnBrk="0" fontAlgn="base" hangingPunct="0">
              <a:spcBef>
                <a:spcPct val="20000"/>
              </a:spcBef>
              <a:spcAft>
                <a:spcPct val="0"/>
              </a:spcAft>
              <a:buClr>
                <a:srgbClr val="ACC2C9"/>
              </a:buClr>
              <a:buFont typeface="Arial" panose="020B0604020202020204" pitchFamily="34" charset="0"/>
              <a:buChar char="•"/>
              <a:defRPr sz="2400" kern="1200">
                <a:solidFill>
                  <a:schemeClr val="tx2"/>
                </a:solidFill>
                <a:latin typeface="+mn-lt"/>
                <a:ea typeface="MS PGothic" panose="020B0600070205080204" pitchFamily="34" charset="-128"/>
                <a:cs typeface="MS PGothic" charset="0"/>
              </a:defRPr>
            </a:lvl1pPr>
            <a:lvl2pPr marL="547688" indent="-182563" algn="l" rtl="0" eaLnBrk="0" fontAlgn="base" hangingPunct="0">
              <a:spcBef>
                <a:spcPct val="20000"/>
              </a:spcBef>
              <a:spcAft>
                <a:spcPct val="0"/>
              </a:spcAft>
              <a:buClr>
                <a:srgbClr val="ACC2C9"/>
              </a:buClr>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2pPr>
            <a:lvl3pPr marL="914400" indent="-228600" algn="l" rtl="0" eaLnBrk="0" fontAlgn="base" hangingPunct="0">
              <a:spcBef>
                <a:spcPct val="20000"/>
              </a:spcBef>
              <a:spcAft>
                <a:spcPct val="0"/>
              </a:spcAft>
              <a:buClr>
                <a:schemeClr val="accent2"/>
              </a:buClr>
              <a:buFont typeface="Arial" panose="020B0604020202020204" pitchFamily="34" charset="0"/>
              <a:buChar char="•"/>
              <a:defRPr sz="2000" kern="1200">
                <a:solidFill>
                  <a:schemeClr val="tx2"/>
                </a:solidFill>
                <a:latin typeface="+mn-lt"/>
                <a:ea typeface="MS PGothic" panose="020B0600070205080204" pitchFamily="34" charset="-128"/>
                <a:cs typeface="MS PGothic" charset="0"/>
              </a:defRPr>
            </a:lvl3pPr>
            <a:lvl4pPr marL="1187450" indent="-228600" algn="l" rtl="0" eaLnBrk="0" fontAlgn="base" hangingPunct="0">
              <a:spcBef>
                <a:spcPct val="20000"/>
              </a:spcBef>
              <a:spcAft>
                <a:spcPct val="0"/>
              </a:spcAft>
              <a:buClr>
                <a:srgbClr val="99987F"/>
              </a:buClr>
              <a:buFont typeface="Arial" panose="020B0604020202020204" pitchFamily="34" charset="0"/>
              <a:buChar char="•"/>
              <a:defRPr kern="1200">
                <a:solidFill>
                  <a:schemeClr val="tx1"/>
                </a:solidFill>
                <a:latin typeface="+mn-lt"/>
                <a:ea typeface="MS PGothic" panose="020B0600070205080204" pitchFamily="34" charset="-128"/>
                <a:cs typeface="MS PGothic" charset="0"/>
              </a:defRPr>
            </a:lvl4pPr>
            <a:lvl5pPr marL="1462088" indent="-228600" algn="l" rtl="0" eaLnBrk="0" fontAlgn="base" hangingPunct="0">
              <a:spcBef>
                <a:spcPct val="20000"/>
              </a:spcBef>
              <a:spcAft>
                <a:spcPct val="0"/>
              </a:spcAft>
              <a:buClr>
                <a:srgbClr val="90AC97"/>
              </a:buClr>
              <a:buFont typeface="Arial" panose="020B0604020202020204" pitchFamily="34" charset="0"/>
              <a:buChar char="•"/>
              <a:defRPr sz="1600" kern="1200">
                <a:solidFill>
                  <a:schemeClr val="tx2"/>
                </a:solidFill>
                <a:latin typeface="+mn-lt"/>
                <a:ea typeface="MS PGothic" panose="020B0600070205080204" pitchFamily="34" charset="-128"/>
                <a:cs typeface="MS PGothic" charset="0"/>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a:spcBef>
                <a:spcPts val="0"/>
              </a:spcBef>
              <a:spcAft>
                <a:spcPts val="1350"/>
              </a:spcAft>
              <a:buSzPct val="125000"/>
            </a:pPr>
            <a:r>
              <a:rPr lang="en-AU" dirty="0"/>
              <a:t>Learn from experience</a:t>
            </a:r>
          </a:p>
          <a:p>
            <a:pPr>
              <a:spcBef>
                <a:spcPts val="0"/>
              </a:spcBef>
              <a:spcAft>
                <a:spcPts val="1350"/>
              </a:spcAft>
              <a:buSzPct val="125000"/>
            </a:pPr>
            <a:r>
              <a:rPr lang="en-AU" dirty="0"/>
              <a:t>Practice emotional granularity</a:t>
            </a:r>
          </a:p>
          <a:p>
            <a:pPr>
              <a:spcBef>
                <a:spcPts val="0"/>
              </a:spcBef>
              <a:spcAft>
                <a:spcPts val="1350"/>
              </a:spcAft>
              <a:buSzPct val="125000"/>
            </a:pPr>
            <a:r>
              <a:rPr lang="en-AU" dirty="0"/>
              <a:t>Share difficult thoughts and feelings</a:t>
            </a:r>
          </a:p>
          <a:p>
            <a:pPr>
              <a:spcBef>
                <a:spcPts val="0"/>
              </a:spcBef>
              <a:spcAft>
                <a:spcPts val="1350"/>
              </a:spcAft>
              <a:buSzPct val="125000"/>
            </a:pPr>
            <a:r>
              <a:rPr lang="en-AU" dirty="0"/>
              <a:t>Find meaning in the difficulties</a:t>
            </a:r>
          </a:p>
          <a:p>
            <a:pPr marL="0" indent="0">
              <a:spcBef>
                <a:spcPts val="0"/>
              </a:spcBef>
              <a:spcAft>
                <a:spcPts val="1350"/>
              </a:spcAft>
              <a:buSzPct val="125000"/>
              <a:buNone/>
            </a:pPr>
            <a:endParaRPr lang="en-AU" dirty="0"/>
          </a:p>
          <a:p>
            <a:pPr marL="0" indent="0">
              <a:spcBef>
                <a:spcPts val="0"/>
              </a:spcBef>
              <a:spcAft>
                <a:spcPts val="1350"/>
              </a:spcAft>
              <a:buSzPct val="125000"/>
              <a:buNone/>
            </a:pPr>
            <a:endParaRPr lang="en-AU" dirty="0"/>
          </a:p>
          <a:p>
            <a:endParaRPr lang="en-US" dirty="0"/>
          </a:p>
        </p:txBody>
      </p:sp>
    </p:spTree>
    <p:extLst>
      <p:ext uri="{BB962C8B-B14F-4D97-AF65-F5344CB8AC3E}">
        <p14:creationId xmlns:p14="http://schemas.microsoft.com/office/powerpoint/2010/main" val="184936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bg/>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7" grpId="0" uiExpand="1" build="allAtOnce"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48734-FD13-AE8F-19F4-19DDD412692E}"/>
              </a:ext>
            </a:extLst>
          </p:cNvPr>
          <p:cNvSpPr>
            <a:spLocks noGrp="1"/>
          </p:cNvSpPr>
          <p:nvPr>
            <p:ph type="title"/>
          </p:nvPr>
        </p:nvSpPr>
        <p:spPr>
          <a:xfrm>
            <a:off x="1485900" y="843558"/>
            <a:ext cx="6172200" cy="857250"/>
          </a:xfrm>
        </p:spPr>
        <p:txBody>
          <a:bodyPr>
            <a:normAutofit/>
          </a:bodyPr>
          <a:lstStyle/>
          <a:p>
            <a:pPr algn="ctr" eaLnBrk="1" fontAlgn="auto" hangingPunct="1">
              <a:spcAft>
                <a:spcPts val="0"/>
              </a:spcAft>
              <a:defRPr/>
            </a:pPr>
            <a:r>
              <a:rPr lang="en-US" sz="3300" b="1" spc="225" dirty="0">
                <a:solidFill>
                  <a:schemeClr val="accent6">
                    <a:tint val="1000"/>
                  </a:schemeClr>
                </a:solidFill>
                <a:latin typeface="+mn-lt"/>
                <a:ea typeface="+mj-ea"/>
                <a:cs typeface="+mj-cs"/>
              </a:rPr>
              <a:t>Thank you</a:t>
            </a:r>
          </a:p>
        </p:txBody>
      </p:sp>
      <p:sp>
        <p:nvSpPr>
          <p:cNvPr id="64515" name="Content Placeholder 2">
            <a:extLst>
              <a:ext uri="{FF2B5EF4-FFF2-40B4-BE49-F238E27FC236}">
                <a16:creationId xmlns:a16="http://schemas.microsoft.com/office/drawing/2014/main" id="{8B0D32B4-98F8-5F11-FD04-70BBE90BF2F2}"/>
              </a:ext>
            </a:extLst>
          </p:cNvPr>
          <p:cNvSpPr>
            <a:spLocks noGrp="1"/>
          </p:cNvSpPr>
          <p:nvPr>
            <p:ph idx="1"/>
          </p:nvPr>
        </p:nvSpPr>
        <p:spPr>
          <a:xfrm>
            <a:off x="1485900" y="2192076"/>
            <a:ext cx="6172200" cy="1141790"/>
          </a:xfrm>
        </p:spPr>
        <p:txBody>
          <a:bodyPr/>
          <a:lstStyle/>
          <a:p>
            <a:pPr algn="ctr" eaLnBrk="1" hangingPunct="1"/>
            <a:r>
              <a:rPr lang="en-US" altLang="en-US" b="1" dirty="0">
                <a:solidFill>
                  <a:schemeClr val="tx1"/>
                </a:solidFill>
                <a:latin typeface="+mj-lt"/>
              </a:rPr>
              <a:t>Carly Schrever &amp; Sally Ryan</a:t>
            </a:r>
          </a:p>
          <a:p>
            <a:pPr algn="ctr" eaLnBrk="1" hangingPunct="1"/>
            <a:r>
              <a:rPr lang="en-US" altLang="en-US" sz="1500" i="1" dirty="0">
                <a:solidFill>
                  <a:schemeClr val="tx1"/>
                </a:solidFill>
                <a:latin typeface="+mj-lt"/>
              </a:rPr>
              <a:t>Psychologists</a:t>
            </a:r>
          </a:p>
          <a:p>
            <a:pPr algn="ctr" eaLnBrk="1" hangingPunct="1"/>
            <a:r>
              <a:rPr lang="en-US" altLang="en-US" sz="1500" dirty="0" err="1">
                <a:solidFill>
                  <a:schemeClr val="tx1"/>
                </a:solidFill>
                <a:latin typeface="+mj-lt"/>
              </a:rPr>
              <a:t>carly@humanethos.com.au</a:t>
            </a:r>
            <a:r>
              <a:rPr lang="en-US" altLang="en-US" sz="1500" dirty="0">
                <a:solidFill>
                  <a:schemeClr val="tx1"/>
                </a:solidFill>
                <a:latin typeface="+mj-lt"/>
              </a:rPr>
              <a:t>      |     </a:t>
            </a:r>
            <a:r>
              <a:rPr lang="en-US" altLang="en-US" sz="1500" dirty="0" err="1">
                <a:solidFill>
                  <a:schemeClr val="tx1"/>
                </a:solidFill>
                <a:latin typeface="+mj-lt"/>
              </a:rPr>
              <a:t>sally@humanethos.com.au</a:t>
            </a:r>
            <a:endParaRPr lang="en-US" altLang="en-US" sz="1500" dirty="0">
              <a:solidFill>
                <a:schemeClr val="tx1"/>
              </a:solidFill>
              <a:latin typeface="+mj-lt"/>
            </a:endParaRPr>
          </a:p>
        </p:txBody>
      </p:sp>
      <p:sp>
        <p:nvSpPr>
          <p:cNvPr id="4" name="Rectangle 3">
            <a:extLst>
              <a:ext uri="{FF2B5EF4-FFF2-40B4-BE49-F238E27FC236}">
                <a16:creationId xmlns:a16="http://schemas.microsoft.com/office/drawing/2014/main" id="{64E59FA1-D6DB-9FC2-FC5B-0BFE89FBF676}"/>
              </a:ext>
            </a:extLst>
          </p:cNvPr>
          <p:cNvSpPr/>
          <p:nvPr/>
        </p:nvSpPr>
        <p:spPr>
          <a:xfrm>
            <a:off x="6246186" y="4559146"/>
            <a:ext cx="1754814" cy="584354"/>
          </a:xfrm>
          <a:prstGeom prst="rect">
            <a:avLst/>
          </a:prstGeom>
          <a:solidFill>
            <a:schemeClr val="accent3">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S"/>
          </a:p>
        </p:txBody>
      </p:sp>
      <p:sp>
        <p:nvSpPr>
          <p:cNvPr id="3" name="Rectangle 2">
            <a:extLst>
              <a:ext uri="{FF2B5EF4-FFF2-40B4-BE49-F238E27FC236}">
                <a16:creationId xmlns:a16="http://schemas.microsoft.com/office/drawing/2014/main" id="{A9B9B10E-C520-36F7-BAC2-F897D2CAFB09}"/>
              </a:ext>
            </a:extLst>
          </p:cNvPr>
          <p:cNvSpPr/>
          <p:nvPr/>
        </p:nvSpPr>
        <p:spPr>
          <a:xfrm>
            <a:off x="0" y="3531777"/>
            <a:ext cx="9144000" cy="1599642"/>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z</a:t>
            </a:r>
          </a:p>
        </p:txBody>
      </p:sp>
      <p:pic>
        <p:nvPicPr>
          <p:cNvPr id="5" name="Picture 4">
            <a:extLst>
              <a:ext uri="{FF2B5EF4-FFF2-40B4-BE49-F238E27FC236}">
                <a16:creationId xmlns:a16="http://schemas.microsoft.com/office/drawing/2014/main" id="{ED77AC19-3ABE-7188-95D4-343A97AA13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9503" y="3703171"/>
            <a:ext cx="5138219" cy="1453670"/>
          </a:xfrm>
          <a:prstGeom prst="rect">
            <a:avLst/>
          </a:prstGeom>
          <a:solidFill>
            <a:schemeClr val="accent4"/>
          </a:solidFill>
        </p:spPr>
      </p:pic>
    </p:spTree>
    <p:extLst>
      <p:ext uri="{BB962C8B-B14F-4D97-AF65-F5344CB8AC3E}">
        <p14:creationId xmlns:p14="http://schemas.microsoft.com/office/powerpoint/2010/main" val="2437781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9758CA-254E-663E-7A7E-8A0097DA5C2A}"/>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ECF5F233-2D98-37CC-2470-14DF88BF22EB}"/>
              </a:ext>
            </a:extLst>
          </p:cNvPr>
          <p:cNvSpPr/>
          <p:nvPr/>
        </p:nvSpPr>
        <p:spPr>
          <a:xfrm>
            <a:off x="0" y="1"/>
            <a:ext cx="9144000" cy="761876"/>
          </a:xfrm>
          <a:prstGeom prst="rect">
            <a:avLst/>
          </a:prstGeom>
          <a:solidFill>
            <a:srgbClr val="8BA999"/>
          </a:solidFill>
          <a:ln>
            <a:solidFill>
              <a:srgbClr val="8BA9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0E4FC8D4-0338-D807-BA2C-A10D87A36956}"/>
              </a:ext>
            </a:extLst>
          </p:cNvPr>
          <p:cNvSpPr txBox="1">
            <a:spLocks/>
          </p:cNvSpPr>
          <p:nvPr/>
        </p:nvSpPr>
        <p:spPr>
          <a:xfrm>
            <a:off x="971600" y="134155"/>
            <a:ext cx="7344816" cy="493568"/>
          </a:xfrm>
          <a:prstGeom prst="rect">
            <a:avLst/>
          </a:prstGeom>
        </p:spPr>
        <p:txBody>
          <a:bodyPr/>
          <a:lstStyle>
            <a:lvl1pPr algn="l" rtl="0" eaLnBrk="0" fontAlgn="base" hangingPunct="0">
              <a:spcBef>
                <a:spcPct val="0"/>
              </a:spcBef>
              <a:spcAft>
                <a:spcPct val="0"/>
              </a:spcAft>
              <a:tabLst>
                <a:tab pos="3830638" algn="l"/>
              </a:tabLst>
              <a:defRPr sz="3600" b="0" kern="1200" spc="50">
                <a:ln w="13335" cmpd="sng">
                  <a:noFill/>
                  <a:prstDash val="solid"/>
                </a:ln>
                <a:solidFill>
                  <a:srgbClr val="FEFEFE"/>
                </a:solidFill>
                <a:latin typeface="+mj-lt"/>
                <a:ea typeface="MS PGothic" panose="020B0600070205080204" pitchFamily="34" charset="-128"/>
                <a:cs typeface="MS PGothic" charset="0"/>
              </a:defRPr>
            </a:lvl1pPr>
            <a:lvl2pPr algn="l" rtl="0" eaLnBrk="0" fontAlgn="base" hangingPunct="0">
              <a:spcBef>
                <a:spcPct val="0"/>
              </a:spcBef>
              <a:spcAft>
                <a:spcPct val="0"/>
              </a:spcAft>
              <a:tabLst>
                <a:tab pos="3830638" algn="l"/>
              </a:tabLst>
              <a:defRPr sz="3600" b="1">
                <a:solidFill>
                  <a:srgbClr val="FEFEFE"/>
                </a:solidFill>
                <a:latin typeface="Tw Cen MT" panose="020B0602020104020603" pitchFamily="34" charset="0"/>
                <a:ea typeface="MS PGothic" panose="020B0600070205080204" pitchFamily="34" charset="-128"/>
                <a:cs typeface="MS PGothic" charset="0"/>
              </a:defRPr>
            </a:lvl2pPr>
            <a:lvl3pPr algn="l" rtl="0" eaLnBrk="0" fontAlgn="base" hangingPunct="0">
              <a:spcBef>
                <a:spcPct val="0"/>
              </a:spcBef>
              <a:spcAft>
                <a:spcPct val="0"/>
              </a:spcAft>
              <a:tabLst>
                <a:tab pos="3830638" algn="l"/>
              </a:tabLst>
              <a:defRPr sz="3600" b="1">
                <a:solidFill>
                  <a:srgbClr val="FEFEFE"/>
                </a:solidFill>
                <a:latin typeface="Tw Cen MT" panose="020B0602020104020603" pitchFamily="34" charset="0"/>
                <a:ea typeface="MS PGothic" panose="020B0600070205080204" pitchFamily="34" charset="-128"/>
                <a:cs typeface="MS PGothic" charset="0"/>
              </a:defRPr>
            </a:lvl3pPr>
            <a:lvl4pPr algn="l" rtl="0" eaLnBrk="0" fontAlgn="base" hangingPunct="0">
              <a:spcBef>
                <a:spcPct val="0"/>
              </a:spcBef>
              <a:spcAft>
                <a:spcPct val="0"/>
              </a:spcAft>
              <a:tabLst>
                <a:tab pos="3830638" algn="l"/>
              </a:tabLst>
              <a:defRPr sz="3600" b="1">
                <a:solidFill>
                  <a:srgbClr val="FEFEFE"/>
                </a:solidFill>
                <a:latin typeface="Tw Cen MT" panose="020B0602020104020603" pitchFamily="34" charset="0"/>
                <a:ea typeface="MS PGothic" panose="020B0600070205080204" pitchFamily="34" charset="-128"/>
                <a:cs typeface="MS PGothic" charset="0"/>
              </a:defRPr>
            </a:lvl4pPr>
            <a:lvl5pPr algn="l" rtl="0" eaLnBrk="0" fontAlgn="base" hangingPunct="0">
              <a:spcBef>
                <a:spcPct val="0"/>
              </a:spcBef>
              <a:spcAft>
                <a:spcPct val="0"/>
              </a:spcAft>
              <a:tabLst>
                <a:tab pos="3830638" algn="l"/>
              </a:tabLst>
              <a:defRPr sz="3600" b="1">
                <a:solidFill>
                  <a:srgbClr val="FEFEFE"/>
                </a:solidFill>
                <a:latin typeface="Tw Cen MT" panose="020B0602020104020603" pitchFamily="34" charset="0"/>
                <a:ea typeface="MS PGothic" panose="020B0600070205080204" pitchFamily="34" charset="-128"/>
                <a:cs typeface="MS PGothic" charset="0"/>
              </a:defRPr>
            </a:lvl5pPr>
            <a:lvl6pPr marL="457200" algn="l" rtl="0" fontAlgn="base">
              <a:spcBef>
                <a:spcPct val="0"/>
              </a:spcBef>
              <a:spcAft>
                <a:spcPct val="0"/>
              </a:spcAft>
              <a:tabLst>
                <a:tab pos="3830638" algn="l"/>
              </a:tabLst>
              <a:defRPr sz="3600" b="1">
                <a:solidFill>
                  <a:srgbClr val="FEFEFE"/>
                </a:solidFill>
                <a:latin typeface="Tw Cen MT" panose="020B0602020104020603" pitchFamily="34" charset="0"/>
              </a:defRPr>
            </a:lvl6pPr>
            <a:lvl7pPr marL="914400" algn="l" rtl="0" fontAlgn="base">
              <a:spcBef>
                <a:spcPct val="0"/>
              </a:spcBef>
              <a:spcAft>
                <a:spcPct val="0"/>
              </a:spcAft>
              <a:tabLst>
                <a:tab pos="3830638" algn="l"/>
              </a:tabLst>
              <a:defRPr sz="3600" b="1">
                <a:solidFill>
                  <a:srgbClr val="FEFEFE"/>
                </a:solidFill>
                <a:latin typeface="Tw Cen MT" panose="020B0602020104020603" pitchFamily="34" charset="0"/>
              </a:defRPr>
            </a:lvl7pPr>
            <a:lvl8pPr marL="1371600" algn="l" rtl="0" fontAlgn="base">
              <a:spcBef>
                <a:spcPct val="0"/>
              </a:spcBef>
              <a:spcAft>
                <a:spcPct val="0"/>
              </a:spcAft>
              <a:tabLst>
                <a:tab pos="3830638" algn="l"/>
              </a:tabLst>
              <a:defRPr sz="3600" b="1">
                <a:solidFill>
                  <a:srgbClr val="FEFEFE"/>
                </a:solidFill>
                <a:latin typeface="Tw Cen MT" panose="020B0602020104020603" pitchFamily="34" charset="0"/>
              </a:defRPr>
            </a:lvl8pPr>
            <a:lvl9pPr marL="1828800" algn="l" rtl="0" fontAlgn="base">
              <a:spcBef>
                <a:spcPct val="0"/>
              </a:spcBef>
              <a:spcAft>
                <a:spcPct val="0"/>
              </a:spcAft>
              <a:tabLst>
                <a:tab pos="3830638" algn="l"/>
              </a:tabLst>
              <a:defRPr sz="3600" b="1">
                <a:solidFill>
                  <a:srgbClr val="FEFEFE"/>
                </a:solidFill>
                <a:latin typeface="Tw Cen MT" panose="020B0602020104020603" pitchFamily="34" charset="0"/>
              </a:defRPr>
            </a:lvl9pPr>
          </a:lstStyle>
          <a:p>
            <a:pPr defTabSz="685800">
              <a:spcBef>
                <a:spcPct val="20000"/>
              </a:spcBef>
              <a:buClr>
                <a:srgbClr val="ACC2C9"/>
              </a:buClr>
              <a:tabLst/>
              <a:defRPr/>
            </a:pPr>
            <a:r>
              <a:rPr lang="en-AU" altLang="en-US" sz="2700" b="1" spc="0" dirty="0">
                <a:ln>
                  <a:noFill/>
                </a:ln>
                <a:solidFill>
                  <a:srgbClr val="FFFFFF"/>
                </a:solidFill>
                <a:latin typeface="Calibri" panose="020F0502020204030204"/>
              </a:rPr>
              <a:t>Empirical research on judicial stress and wellbeing</a:t>
            </a:r>
            <a:endParaRPr lang="en-US" altLang="en-US" sz="2700" b="1" spc="0" dirty="0">
              <a:ln>
                <a:noFill/>
              </a:ln>
              <a:solidFill>
                <a:srgbClr val="FFFFFF"/>
              </a:solidFill>
              <a:latin typeface="Calibri" panose="020F0502020204030204"/>
            </a:endParaRPr>
          </a:p>
          <a:p>
            <a:endParaRPr lang="en-AU" sz="2700" b="1" dirty="0">
              <a:latin typeface="+mn-lt"/>
            </a:endParaRPr>
          </a:p>
        </p:txBody>
      </p:sp>
      <p:pic>
        <p:nvPicPr>
          <p:cNvPr id="4" name="Picture 3">
            <a:extLst>
              <a:ext uri="{FF2B5EF4-FFF2-40B4-BE49-F238E27FC236}">
                <a16:creationId xmlns:a16="http://schemas.microsoft.com/office/drawing/2014/main" id="{ED3F3F9C-E7FA-3B31-35A1-7BA3D8FD76A2}"/>
              </a:ext>
            </a:extLst>
          </p:cNvPr>
          <p:cNvPicPr>
            <a:picLocks noChangeAspect="1"/>
          </p:cNvPicPr>
          <p:nvPr/>
        </p:nvPicPr>
        <p:blipFill>
          <a:blip r:embed="rId3"/>
          <a:stretch>
            <a:fillRect/>
          </a:stretch>
        </p:blipFill>
        <p:spPr>
          <a:xfrm>
            <a:off x="1691680" y="1059582"/>
            <a:ext cx="5206206" cy="3679660"/>
          </a:xfrm>
          <a:prstGeom prst="rect">
            <a:avLst/>
          </a:prstGeom>
          <a:ln>
            <a:solidFill>
              <a:schemeClr val="bg1"/>
            </a:solidFill>
          </a:ln>
        </p:spPr>
      </p:pic>
      <p:pic>
        <p:nvPicPr>
          <p:cNvPr id="5" name="Picture 4">
            <a:extLst>
              <a:ext uri="{FF2B5EF4-FFF2-40B4-BE49-F238E27FC236}">
                <a16:creationId xmlns:a16="http://schemas.microsoft.com/office/drawing/2014/main" id="{5D7E42CC-A721-3E40-D9D6-D5868EDD568C}"/>
              </a:ext>
            </a:extLst>
          </p:cNvPr>
          <p:cNvPicPr>
            <a:picLocks noChangeAspect="1"/>
          </p:cNvPicPr>
          <p:nvPr/>
        </p:nvPicPr>
        <p:blipFill>
          <a:blip r:embed="rId4"/>
          <a:stretch>
            <a:fillRect/>
          </a:stretch>
        </p:blipFill>
        <p:spPr>
          <a:xfrm rot="246978">
            <a:off x="1691679" y="1057916"/>
            <a:ext cx="5206206" cy="3682993"/>
          </a:xfrm>
          <a:prstGeom prst="rect">
            <a:avLst/>
          </a:prstGeom>
          <a:ln>
            <a:solidFill>
              <a:schemeClr val="bg1"/>
            </a:solidFill>
          </a:ln>
        </p:spPr>
      </p:pic>
      <p:pic>
        <p:nvPicPr>
          <p:cNvPr id="6" name="Picture 5">
            <a:extLst>
              <a:ext uri="{FF2B5EF4-FFF2-40B4-BE49-F238E27FC236}">
                <a16:creationId xmlns:a16="http://schemas.microsoft.com/office/drawing/2014/main" id="{681C9686-90F8-553A-F7EB-EE5B4B7230BC}"/>
              </a:ext>
            </a:extLst>
          </p:cNvPr>
          <p:cNvPicPr>
            <a:picLocks noChangeAspect="1"/>
          </p:cNvPicPr>
          <p:nvPr/>
        </p:nvPicPr>
        <p:blipFill>
          <a:blip r:embed="rId5"/>
          <a:stretch>
            <a:fillRect/>
          </a:stretch>
        </p:blipFill>
        <p:spPr>
          <a:xfrm rot="21360189">
            <a:off x="1528957" y="972999"/>
            <a:ext cx="5366005" cy="3752696"/>
          </a:xfrm>
          <a:prstGeom prst="rect">
            <a:avLst/>
          </a:prstGeom>
          <a:ln>
            <a:solidFill>
              <a:schemeClr val="bg1"/>
            </a:solidFill>
          </a:ln>
        </p:spPr>
      </p:pic>
      <p:pic>
        <p:nvPicPr>
          <p:cNvPr id="10" name="Picture 9">
            <a:extLst>
              <a:ext uri="{FF2B5EF4-FFF2-40B4-BE49-F238E27FC236}">
                <a16:creationId xmlns:a16="http://schemas.microsoft.com/office/drawing/2014/main" id="{29333910-AF4E-CAC9-49D5-9F6E03DE7814}"/>
              </a:ext>
            </a:extLst>
          </p:cNvPr>
          <p:cNvPicPr>
            <a:picLocks noChangeAspect="1"/>
          </p:cNvPicPr>
          <p:nvPr/>
        </p:nvPicPr>
        <p:blipFill>
          <a:blip r:embed="rId6"/>
          <a:stretch>
            <a:fillRect/>
          </a:stretch>
        </p:blipFill>
        <p:spPr>
          <a:xfrm>
            <a:off x="1543721" y="1023205"/>
            <a:ext cx="5206206" cy="3652284"/>
          </a:xfrm>
          <a:prstGeom prst="rect">
            <a:avLst/>
          </a:prstGeom>
          <a:ln>
            <a:solidFill>
              <a:schemeClr val="bg1"/>
            </a:solidFill>
          </a:ln>
        </p:spPr>
      </p:pic>
      <p:pic>
        <p:nvPicPr>
          <p:cNvPr id="11" name="Picture 10">
            <a:extLst>
              <a:ext uri="{FF2B5EF4-FFF2-40B4-BE49-F238E27FC236}">
                <a16:creationId xmlns:a16="http://schemas.microsoft.com/office/drawing/2014/main" id="{77BCA66A-DCD7-2408-CBE2-2209FD0ACE1E}"/>
              </a:ext>
            </a:extLst>
          </p:cNvPr>
          <p:cNvPicPr>
            <a:picLocks noChangeAspect="1"/>
          </p:cNvPicPr>
          <p:nvPr/>
        </p:nvPicPr>
        <p:blipFill>
          <a:blip r:embed="rId7"/>
          <a:stretch>
            <a:fillRect/>
          </a:stretch>
        </p:blipFill>
        <p:spPr>
          <a:xfrm rot="435186">
            <a:off x="1406157" y="999461"/>
            <a:ext cx="5366005" cy="3752696"/>
          </a:xfrm>
          <a:prstGeom prst="rect">
            <a:avLst/>
          </a:prstGeom>
          <a:ln>
            <a:solidFill>
              <a:schemeClr val="bg1"/>
            </a:solidFill>
          </a:ln>
        </p:spPr>
      </p:pic>
      <p:pic>
        <p:nvPicPr>
          <p:cNvPr id="12" name="Picture 11">
            <a:extLst>
              <a:ext uri="{FF2B5EF4-FFF2-40B4-BE49-F238E27FC236}">
                <a16:creationId xmlns:a16="http://schemas.microsoft.com/office/drawing/2014/main" id="{5333E4A7-0C55-800F-936B-D55AC0FD5DE4}"/>
              </a:ext>
            </a:extLst>
          </p:cNvPr>
          <p:cNvPicPr>
            <a:picLocks noChangeAspect="1"/>
          </p:cNvPicPr>
          <p:nvPr/>
        </p:nvPicPr>
        <p:blipFill>
          <a:blip r:embed="rId8"/>
          <a:stretch>
            <a:fillRect/>
          </a:stretch>
        </p:blipFill>
        <p:spPr>
          <a:xfrm>
            <a:off x="1424913" y="923464"/>
            <a:ext cx="5234186" cy="3691358"/>
          </a:xfrm>
          <a:prstGeom prst="rect">
            <a:avLst/>
          </a:prstGeom>
          <a:ln>
            <a:solidFill>
              <a:schemeClr val="bg1"/>
            </a:solidFill>
          </a:ln>
        </p:spPr>
      </p:pic>
      <p:pic>
        <p:nvPicPr>
          <p:cNvPr id="13" name="Picture 12">
            <a:extLst>
              <a:ext uri="{FF2B5EF4-FFF2-40B4-BE49-F238E27FC236}">
                <a16:creationId xmlns:a16="http://schemas.microsoft.com/office/drawing/2014/main" id="{A4BDA87F-C5CB-86C9-6B0B-EE43F483AEED}"/>
              </a:ext>
            </a:extLst>
          </p:cNvPr>
          <p:cNvPicPr>
            <a:picLocks noChangeAspect="1"/>
          </p:cNvPicPr>
          <p:nvPr/>
        </p:nvPicPr>
        <p:blipFill>
          <a:blip r:embed="rId9"/>
          <a:stretch>
            <a:fillRect/>
          </a:stretch>
        </p:blipFill>
        <p:spPr>
          <a:xfrm rot="21240134">
            <a:off x="1327804" y="951210"/>
            <a:ext cx="5206206" cy="3682993"/>
          </a:xfrm>
          <a:prstGeom prst="rect">
            <a:avLst/>
          </a:prstGeom>
          <a:ln>
            <a:solidFill>
              <a:schemeClr val="bg1"/>
            </a:solidFill>
          </a:ln>
        </p:spPr>
      </p:pic>
      <p:pic>
        <p:nvPicPr>
          <p:cNvPr id="14" name="Picture 13">
            <a:extLst>
              <a:ext uri="{FF2B5EF4-FFF2-40B4-BE49-F238E27FC236}">
                <a16:creationId xmlns:a16="http://schemas.microsoft.com/office/drawing/2014/main" id="{BA6846E1-B000-1FFA-1707-2DF830BF0CDE}"/>
              </a:ext>
            </a:extLst>
          </p:cNvPr>
          <p:cNvPicPr>
            <a:picLocks noChangeAspect="1"/>
          </p:cNvPicPr>
          <p:nvPr/>
        </p:nvPicPr>
        <p:blipFill>
          <a:blip r:embed="rId10"/>
          <a:stretch>
            <a:fillRect/>
          </a:stretch>
        </p:blipFill>
        <p:spPr>
          <a:xfrm rot="328105">
            <a:off x="1533553" y="927031"/>
            <a:ext cx="5246886" cy="3684226"/>
          </a:xfrm>
          <a:prstGeom prst="rect">
            <a:avLst/>
          </a:prstGeom>
          <a:ln>
            <a:solidFill>
              <a:schemeClr val="bg1"/>
            </a:solidFill>
          </a:ln>
        </p:spPr>
      </p:pic>
      <p:pic>
        <p:nvPicPr>
          <p:cNvPr id="15" name="Picture 14">
            <a:extLst>
              <a:ext uri="{FF2B5EF4-FFF2-40B4-BE49-F238E27FC236}">
                <a16:creationId xmlns:a16="http://schemas.microsoft.com/office/drawing/2014/main" id="{37205745-7AFE-EC63-2D24-764A620C1B53}"/>
              </a:ext>
            </a:extLst>
          </p:cNvPr>
          <p:cNvPicPr>
            <a:picLocks noChangeAspect="1"/>
          </p:cNvPicPr>
          <p:nvPr/>
        </p:nvPicPr>
        <p:blipFill>
          <a:blip r:embed="rId11"/>
          <a:stretch>
            <a:fillRect/>
          </a:stretch>
        </p:blipFill>
        <p:spPr>
          <a:xfrm rot="21285752">
            <a:off x="1396850" y="984142"/>
            <a:ext cx="5206206" cy="3674969"/>
          </a:xfrm>
          <a:prstGeom prst="rect">
            <a:avLst/>
          </a:prstGeom>
          <a:ln>
            <a:solidFill>
              <a:schemeClr val="bg1"/>
            </a:solidFill>
          </a:ln>
        </p:spPr>
      </p:pic>
      <p:pic>
        <p:nvPicPr>
          <p:cNvPr id="16" name="Picture 15">
            <a:extLst>
              <a:ext uri="{FF2B5EF4-FFF2-40B4-BE49-F238E27FC236}">
                <a16:creationId xmlns:a16="http://schemas.microsoft.com/office/drawing/2014/main" id="{486A9A99-F976-637C-94B7-E9A1DC8CB673}"/>
              </a:ext>
            </a:extLst>
          </p:cNvPr>
          <p:cNvPicPr>
            <a:picLocks noChangeAspect="1"/>
          </p:cNvPicPr>
          <p:nvPr/>
        </p:nvPicPr>
        <p:blipFill>
          <a:blip r:embed="rId12"/>
          <a:stretch>
            <a:fillRect/>
          </a:stretch>
        </p:blipFill>
        <p:spPr>
          <a:xfrm>
            <a:off x="1586402" y="929312"/>
            <a:ext cx="5228992" cy="3679661"/>
          </a:xfrm>
          <a:prstGeom prst="rect">
            <a:avLst/>
          </a:prstGeom>
          <a:ln>
            <a:solidFill>
              <a:schemeClr val="bg1"/>
            </a:solidFill>
          </a:ln>
        </p:spPr>
      </p:pic>
      <p:pic>
        <p:nvPicPr>
          <p:cNvPr id="17" name="Picture 16">
            <a:extLst>
              <a:ext uri="{FF2B5EF4-FFF2-40B4-BE49-F238E27FC236}">
                <a16:creationId xmlns:a16="http://schemas.microsoft.com/office/drawing/2014/main" id="{57D0C4D8-7B41-19D5-6C34-61EAAA520396}"/>
              </a:ext>
            </a:extLst>
          </p:cNvPr>
          <p:cNvPicPr>
            <a:picLocks noChangeAspect="1"/>
          </p:cNvPicPr>
          <p:nvPr/>
        </p:nvPicPr>
        <p:blipFill>
          <a:blip r:embed="rId13"/>
          <a:stretch>
            <a:fillRect/>
          </a:stretch>
        </p:blipFill>
        <p:spPr>
          <a:xfrm rot="385093">
            <a:off x="1579860" y="995486"/>
            <a:ext cx="5206206" cy="3652284"/>
          </a:xfrm>
          <a:prstGeom prst="rect">
            <a:avLst/>
          </a:prstGeom>
          <a:ln>
            <a:solidFill>
              <a:schemeClr val="bg1"/>
            </a:solidFill>
          </a:ln>
        </p:spPr>
      </p:pic>
      <p:pic>
        <p:nvPicPr>
          <p:cNvPr id="18" name="Picture 17">
            <a:extLst>
              <a:ext uri="{FF2B5EF4-FFF2-40B4-BE49-F238E27FC236}">
                <a16:creationId xmlns:a16="http://schemas.microsoft.com/office/drawing/2014/main" id="{EA1FC6CC-E6DC-F86C-16B8-CA772DBFCE3F}"/>
              </a:ext>
            </a:extLst>
          </p:cNvPr>
          <p:cNvPicPr>
            <a:picLocks noChangeAspect="1"/>
          </p:cNvPicPr>
          <p:nvPr/>
        </p:nvPicPr>
        <p:blipFill>
          <a:blip r:embed="rId14"/>
          <a:srcRect b="3341"/>
          <a:stretch/>
        </p:blipFill>
        <p:spPr>
          <a:xfrm>
            <a:off x="1475656" y="1049592"/>
            <a:ext cx="5196022" cy="3559381"/>
          </a:xfrm>
          <a:prstGeom prst="rect">
            <a:avLst/>
          </a:prstGeom>
          <a:ln>
            <a:solidFill>
              <a:schemeClr val="bg1"/>
            </a:solidFill>
          </a:ln>
        </p:spPr>
      </p:pic>
      <p:pic>
        <p:nvPicPr>
          <p:cNvPr id="19" name="Picture 18">
            <a:extLst>
              <a:ext uri="{FF2B5EF4-FFF2-40B4-BE49-F238E27FC236}">
                <a16:creationId xmlns:a16="http://schemas.microsoft.com/office/drawing/2014/main" id="{5B6A2FD9-BA5C-C69C-5416-3AD16023BD46}"/>
              </a:ext>
            </a:extLst>
          </p:cNvPr>
          <p:cNvPicPr>
            <a:picLocks noChangeAspect="1"/>
          </p:cNvPicPr>
          <p:nvPr/>
        </p:nvPicPr>
        <p:blipFill>
          <a:blip r:embed="rId15"/>
          <a:stretch>
            <a:fillRect/>
          </a:stretch>
        </p:blipFill>
        <p:spPr>
          <a:xfrm rot="297915">
            <a:off x="1913844" y="1073403"/>
            <a:ext cx="5206206" cy="3652284"/>
          </a:xfrm>
          <a:prstGeom prst="rect">
            <a:avLst/>
          </a:prstGeom>
          <a:ln>
            <a:solidFill>
              <a:schemeClr val="bg1"/>
            </a:solidFill>
          </a:ln>
        </p:spPr>
      </p:pic>
      <p:sp>
        <p:nvSpPr>
          <p:cNvPr id="20" name="TextBox 19">
            <a:extLst>
              <a:ext uri="{FF2B5EF4-FFF2-40B4-BE49-F238E27FC236}">
                <a16:creationId xmlns:a16="http://schemas.microsoft.com/office/drawing/2014/main" id="{52A975E9-925F-3017-86CA-AB1809B2A4AC}"/>
              </a:ext>
            </a:extLst>
          </p:cNvPr>
          <p:cNvSpPr txBox="1"/>
          <p:nvPr/>
        </p:nvSpPr>
        <p:spPr>
          <a:xfrm>
            <a:off x="7258403" y="4429268"/>
            <a:ext cx="1512168" cy="246221"/>
          </a:xfrm>
          <a:prstGeom prst="rect">
            <a:avLst/>
          </a:prstGeom>
          <a:noFill/>
        </p:spPr>
        <p:txBody>
          <a:bodyPr wrap="square" rtlCol="0">
            <a:spAutoFit/>
          </a:bodyPr>
          <a:lstStyle/>
          <a:p>
            <a:r>
              <a:rPr lang="en-US" sz="1000" dirty="0" err="1">
                <a:latin typeface="+mn-lt"/>
              </a:rPr>
              <a:t>Schrever</a:t>
            </a:r>
            <a:r>
              <a:rPr lang="en-US" sz="1000" dirty="0">
                <a:latin typeface="+mn-lt"/>
              </a:rPr>
              <a:t> (2023), Ch 4</a:t>
            </a:r>
          </a:p>
        </p:txBody>
      </p:sp>
    </p:spTree>
    <p:extLst>
      <p:ext uri="{BB962C8B-B14F-4D97-AF65-F5344CB8AC3E}">
        <p14:creationId xmlns:p14="http://schemas.microsoft.com/office/powerpoint/2010/main" val="2621530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49" presetClass="entr" presetSubtype="0" decel="100000" fill="hold" nodeType="afterEffect">
                                  <p:stCondLst>
                                    <p:cond delay="25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 calcmode="lin" valueType="num">
                                      <p:cBhvr>
                                        <p:cTn id="16" dur="500" fill="hold"/>
                                        <p:tgtEl>
                                          <p:spTgt spid="5"/>
                                        </p:tgtEl>
                                        <p:attrNameLst>
                                          <p:attrName>style.rotation</p:attrName>
                                        </p:attrNameLst>
                                      </p:cBhvr>
                                      <p:tavLst>
                                        <p:tav tm="0">
                                          <p:val>
                                            <p:fltVal val="360"/>
                                          </p:val>
                                        </p:tav>
                                        <p:tav tm="100000">
                                          <p:val>
                                            <p:fltVal val="0"/>
                                          </p:val>
                                        </p:tav>
                                      </p:tavLst>
                                    </p:anim>
                                    <p:animEffect transition="in" filter="fade">
                                      <p:cBhvr>
                                        <p:cTn id="17" dur="500"/>
                                        <p:tgtEl>
                                          <p:spTgt spid="5"/>
                                        </p:tgtEl>
                                      </p:cBhvr>
                                    </p:animEffect>
                                  </p:childTnLst>
                                </p:cTn>
                              </p:par>
                            </p:childTnLst>
                          </p:cTn>
                        </p:par>
                        <p:par>
                          <p:cTn id="18" fill="hold">
                            <p:stCondLst>
                              <p:cond delay="1250"/>
                            </p:stCondLst>
                            <p:childTnLst>
                              <p:par>
                                <p:cTn id="19" presetID="49" presetClass="entr" presetSubtype="0" decel="100000" fill="hold" nodeType="afterEffect">
                                  <p:stCondLst>
                                    <p:cond delay="25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 calcmode="lin" valueType="num">
                                      <p:cBhvr>
                                        <p:cTn id="23" dur="500" fill="hold"/>
                                        <p:tgtEl>
                                          <p:spTgt spid="6"/>
                                        </p:tgtEl>
                                        <p:attrNameLst>
                                          <p:attrName>style.rotation</p:attrName>
                                        </p:attrNameLst>
                                      </p:cBhvr>
                                      <p:tavLst>
                                        <p:tav tm="0">
                                          <p:val>
                                            <p:fltVal val="360"/>
                                          </p:val>
                                        </p:tav>
                                        <p:tav tm="100000">
                                          <p:val>
                                            <p:fltVal val="0"/>
                                          </p:val>
                                        </p:tav>
                                      </p:tavLst>
                                    </p:anim>
                                    <p:animEffect transition="in" filter="fade">
                                      <p:cBhvr>
                                        <p:cTn id="24" dur="500"/>
                                        <p:tgtEl>
                                          <p:spTgt spid="6"/>
                                        </p:tgtEl>
                                      </p:cBhvr>
                                    </p:animEffect>
                                  </p:childTnLst>
                                </p:cTn>
                              </p:par>
                            </p:childTnLst>
                          </p:cTn>
                        </p:par>
                        <p:par>
                          <p:cTn id="25" fill="hold">
                            <p:stCondLst>
                              <p:cond delay="2000"/>
                            </p:stCondLst>
                            <p:childTnLst>
                              <p:par>
                                <p:cTn id="26" presetID="49" presetClass="entr" presetSubtype="0" decel="100000" fill="hold" nodeType="afterEffect">
                                  <p:stCondLst>
                                    <p:cond delay="25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 calcmode="lin" valueType="num">
                                      <p:cBhvr>
                                        <p:cTn id="30" dur="500" fill="hold"/>
                                        <p:tgtEl>
                                          <p:spTgt spid="10"/>
                                        </p:tgtEl>
                                        <p:attrNameLst>
                                          <p:attrName>style.rotation</p:attrName>
                                        </p:attrNameLst>
                                      </p:cBhvr>
                                      <p:tavLst>
                                        <p:tav tm="0">
                                          <p:val>
                                            <p:fltVal val="360"/>
                                          </p:val>
                                        </p:tav>
                                        <p:tav tm="100000">
                                          <p:val>
                                            <p:fltVal val="0"/>
                                          </p:val>
                                        </p:tav>
                                      </p:tavLst>
                                    </p:anim>
                                    <p:animEffect transition="in" filter="fade">
                                      <p:cBhvr>
                                        <p:cTn id="31" dur="500"/>
                                        <p:tgtEl>
                                          <p:spTgt spid="10"/>
                                        </p:tgtEl>
                                      </p:cBhvr>
                                    </p:animEffect>
                                  </p:childTnLst>
                                </p:cTn>
                              </p:par>
                            </p:childTnLst>
                          </p:cTn>
                        </p:par>
                        <p:par>
                          <p:cTn id="32" fill="hold">
                            <p:stCondLst>
                              <p:cond delay="2750"/>
                            </p:stCondLst>
                            <p:childTnLst>
                              <p:par>
                                <p:cTn id="33" presetID="49" presetClass="entr" presetSubtype="0" decel="100000" fill="hold" nodeType="afterEffect">
                                  <p:stCondLst>
                                    <p:cond delay="25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 calcmode="lin" valueType="num">
                                      <p:cBhvr>
                                        <p:cTn id="37" dur="500" fill="hold"/>
                                        <p:tgtEl>
                                          <p:spTgt spid="11"/>
                                        </p:tgtEl>
                                        <p:attrNameLst>
                                          <p:attrName>style.rotation</p:attrName>
                                        </p:attrNameLst>
                                      </p:cBhvr>
                                      <p:tavLst>
                                        <p:tav tm="0">
                                          <p:val>
                                            <p:fltVal val="360"/>
                                          </p:val>
                                        </p:tav>
                                        <p:tav tm="100000">
                                          <p:val>
                                            <p:fltVal val="0"/>
                                          </p:val>
                                        </p:tav>
                                      </p:tavLst>
                                    </p:anim>
                                    <p:animEffect transition="in" filter="fade">
                                      <p:cBhvr>
                                        <p:cTn id="38" dur="500"/>
                                        <p:tgtEl>
                                          <p:spTgt spid="11"/>
                                        </p:tgtEl>
                                      </p:cBhvr>
                                    </p:animEffect>
                                  </p:childTnLst>
                                </p:cTn>
                              </p:par>
                            </p:childTnLst>
                          </p:cTn>
                        </p:par>
                        <p:par>
                          <p:cTn id="39" fill="hold">
                            <p:stCondLst>
                              <p:cond delay="3500"/>
                            </p:stCondLst>
                            <p:childTnLst>
                              <p:par>
                                <p:cTn id="40" presetID="49" presetClass="entr" presetSubtype="0" decel="100000" fill="hold" nodeType="afterEffect">
                                  <p:stCondLst>
                                    <p:cond delay="25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 calcmode="lin" valueType="num">
                                      <p:cBhvr>
                                        <p:cTn id="44" dur="500" fill="hold"/>
                                        <p:tgtEl>
                                          <p:spTgt spid="12"/>
                                        </p:tgtEl>
                                        <p:attrNameLst>
                                          <p:attrName>style.rotation</p:attrName>
                                        </p:attrNameLst>
                                      </p:cBhvr>
                                      <p:tavLst>
                                        <p:tav tm="0">
                                          <p:val>
                                            <p:fltVal val="360"/>
                                          </p:val>
                                        </p:tav>
                                        <p:tav tm="100000">
                                          <p:val>
                                            <p:fltVal val="0"/>
                                          </p:val>
                                        </p:tav>
                                      </p:tavLst>
                                    </p:anim>
                                    <p:animEffect transition="in" filter="fade">
                                      <p:cBhvr>
                                        <p:cTn id="45" dur="500"/>
                                        <p:tgtEl>
                                          <p:spTgt spid="12"/>
                                        </p:tgtEl>
                                      </p:cBhvr>
                                    </p:animEffect>
                                  </p:childTnLst>
                                </p:cTn>
                              </p:par>
                            </p:childTnLst>
                          </p:cTn>
                        </p:par>
                        <p:par>
                          <p:cTn id="46" fill="hold">
                            <p:stCondLst>
                              <p:cond delay="4250"/>
                            </p:stCondLst>
                            <p:childTnLst>
                              <p:par>
                                <p:cTn id="47" presetID="49" presetClass="entr" presetSubtype="0" decel="100000" fill="hold" nodeType="afterEffect">
                                  <p:stCondLst>
                                    <p:cond delay="25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 calcmode="lin" valueType="num">
                                      <p:cBhvr>
                                        <p:cTn id="51" dur="500" fill="hold"/>
                                        <p:tgtEl>
                                          <p:spTgt spid="13"/>
                                        </p:tgtEl>
                                        <p:attrNameLst>
                                          <p:attrName>style.rotation</p:attrName>
                                        </p:attrNameLst>
                                      </p:cBhvr>
                                      <p:tavLst>
                                        <p:tav tm="0">
                                          <p:val>
                                            <p:fltVal val="360"/>
                                          </p:val>
                                        </p:tav>
                                        <p:tav tm="100000">
                                          <p:val>
                                            <p:fltVal val="0"/>
                                          </p:val>
                                        </p:tav>
                                      </p:tavLst>
                                    </p:anim>
                                    <p:animEffect transition="in" filter="fade">
                                      <p:cBhvr>
                                        <p:cTn id="52" dur="500"/>
                                        <p:tgtEl>
                                          <p:spTgt spid="13"/>
                                        </p:tgtEl>
                                      </p:cBhvr>
                                    </p:animEffect>
                                  </p:childTnLst>
                                </p:cTn>
                              </p:par>
                            </p:childTnLst>
                          </p:cTn>
                        </p:par>
                        <p:par>
                          <p:cTn id="53" fill="hold">
                            <p:stCondLst>
                              <p:cond delay="5000"/>
                            </p:stCondLst>
                            <p:childTnLst>
                              <p:par>
                                <p:cTn id="54" presetID="49" presetClass="entr" presetSubtype="0" decel="100000" fill="hold" nodeType="afterEffect">
                                  <p:stCondLst>
                                    <p:cond delay="250"/>
                                  </p:stCondLst>
                                  <p:childTnLst>
                                    <p:set>
                                      <p:cBhvr>
                                        <p:cTn id="55" dur="1" fill="hold">
                                          <p:stCondLst>
                                            <p:cond delay="0"/>
                                          </p:stCondLst>
                                        </p:cTn>
                                        <p:tgtEl>
                                          <p:spTgt spid="14"/>
                                        </p:tgtEl>
                                        <p:attrNameLst>
                                          <p:attrName>style.visibility</p:attrName>
                                        </p:attrNameLst>
                                      </p:cBhvr>
                                      <p:to>
                                        <p:strVal val="visible"/>
                                      </p:to>
                                    </p:set>
                                    <p:anim calcmode="lin" valueType="num">
                                      <p:cBhvr>
                                        <p:cTn id="56" dur="500" fill="hold"/>
                                        <p:tgtEl>
                                          <p:spTgt spid="14"/>
                                        </p:tgtEl>
                                        <p:attrNameLst>
                                          <p:attrName>ppt_w</p:attrName>
                                        </p:attrNameLst>
                                      </p:cBhvr>
                                      <p:tavLst>
                                        <p:tav tm="0">
                                          <p:val>
                                            <p:fltVal val="0"/>
                                          </p:val>
                                        </p:tav>
                                        <p:tav tm="100000">
                                          <p:val>
                                            <p:strVal val="#ppt_w"/>
                                          </p:val>
                                        </p:tav>
                                      </p:tavLst>
                                    </p:anim>
                                    <p:anim calcmode="lin" valueType="num">
                                      <p:cBhvr>
                                        <p:cTn id="57" dur="500" fill="hold"/>
                                        <p:tgtEl>
                                          <p:spTgt spid="14"/>
                                        </p:tgtEl>
                                        <p:attrNameLst>
                                          <p:attrName>ppt_h</p:attrName>
                                        </p:attrNameLst>
                                      </p:cBhvr>
                                      <p:tavLst>
                                        <p:tav tm="0">
                                          <p:val>
                                            <p:fltVal val="0"/>
                                          </p:val>
                                        </p:tav>
                                        <p:tav tm="100000">
                                          <p:val>
                                            <p:strVal val="#ppt_h"/>
                                          </p:val>
                                        </p:tav>
                                      </p:tavLst>
                                    </p:anim>
                                    <p:anim calcmode="lin" valueType="num">
                                      <p:cBhvr>
                                        <p:cTn id="58" dur="500" fill="hold"/>
                                        <p:tgtEl>
                                          <p:spTgt spid="14"/>
                                        </p:tgtEl>
                                        <p:attrNameLst>
                                          <p:attrName>style.rotation</p:attrName>
                                        </p:attrNameLst>
                                      </p:cBhvr>
                                      <p:tavLst>
                                        <p:tav tm="0">
                                          <p:val>
                                            <p:fltVal val="360"/>
                                          </p:val>
                                        </p:tav>
                                        <p:tav tm="100000">
                                          <p:val>
                                            <p:fltVal val="0"/>
                                          </p:val>
                                        </p:tav>
                                      </p:tavLst>
                                    </p:anim>
                                    <p:animEffect transition="in" filter="fade">
                                      <p:cBhvr>
                                        <p:cTn id="59" dur="500"/>
                                        <p:tgtEl>
                                          <p:spTgt spid="14"/>
                                        </p:tgtEl>
                                      </p:cBhvr>
                                    </p:animEffect>
                                  </p:childTnLst>
                                </p:cTn>
                              </p:par>
                            </p:childTnLst>
                          </p:cTn>
                        </p:par>
                        <p:par>
                          <p:cTn id="60" fill="hold">
                            <p:stCondLst>
                              <p:cond delay="5750"/>
                            </p:stCondLst>
                            <p:childTnLst>
                              <p:par>
                                <p:cTn id="61" presetID="49" presetClass="entr" presetSubtype="0" decel="100000" fill="hold" nodeType="afterEffect">
                                  <p:stCondLst>
                                    <p:cond delay="250"/>
                                  </p:stCondLst>
                                  <p:childTnLst>
                                    <p:set>
                                      <p:cBhvr>
                                        <p:cTn id="62" dur="1" fill="hold">
                                          <p:stCondLst>
                                            <p:cond delay="0"/>
                                          </p:stCondLst>
                                        </p:cTn>
                                        <p:tgtEl>
                                          <p:spTgt spid="15"/>
                                        </p:tgtEl>
                                        <p:attrNameLst>
                                          <p:attrName>style.visibility</p:attrName>
                                        </p:attrNameLst>
                                      </p:cBhvr>
                                      <p:to>
                                        <p:strVal val="visible"/>
                                      </p:to>
                                    </p:set>
                                    <p:anim calcmode="lin" valueType="num">
                                      <p:cBhvr>
                                        <p:cTn id="63" dur="500" fill="hold"/>
                                        <p:tgtEl>
                                          <p:spTgt spid="15"/>
                                        </p:tgtEl>
                                        <p:attrNameLst>
                                          <p:attrName>ppt_w</p:attrName>
                                        </p:attrNameLst>
                                      </p:cBhvr>
                                      <p:tavLst>
                                        <p:tav tm="0">
                                          <p:val>
                                            <p:fltVal val="0"/>
                                          </p:val>
                                        </p:tav>
                                        <p:tav tm="100000">
                                          <p:val>
                                            <p:strVal val="#ppt_w"/>
                                          </p:val>
                                        </p:tav>
                                      </p:tavLst>
                                    </p:anim>
                                    <p:anim calcmode="lin" valueType="num">
                                      <p:cBhvr>
                                        <p:cTn id="64" dur="500" fill="hold"/>
                                        <p:tgtEl>
                                          <p:spTgt spid="15"/>
                                        </p:tgtEl>
                                        <p:attrNameLst>
                                          <p:attrName>ppt_h</p:attrName>
                                        </p:attrNameLst>
                                      </p:cBhvr>
                                      <p:tavLst>
                                        <p:tav tm="0">
                                          <p:val>
                                            <p:fltVal val="0"/>
                                          </p:val>
                                        </p:tav>
                                        <p:tav tm="100000">
                                          <p:val>
                                            <p:strVal val="#ppt_h"/>
                                          </p:val>
                                        </p:tav>
                                      </p:tavLst>
                                    </p:anim>
                                    <p:anim calcmode="lin" valueType="num">
                                      <p:cBhvr>
                                        <p:cTn id="65" dur="500" fill="hold"/>
                                        <p:tgtEl>
                                          <p:spTgt spid="15"/>
                                        </p:tgtEl>
                                        <p:attrNameLst>
                                          <p:attrName>style.rotation</p:attrName>
                                        </p:attrNameLst>
                                      </p:cBhvr>
                                      <p:tavLst>
                                        <p:tav tm="0">
                                          <p:val>
                                            <p:fltVal val="360"/>
                                          </p:val>
                                        </p:tav>
                                        <p:tav tm="100000">
                                          <p:val>
                                            <p:fltVal val="0"/>
                                          </p:val>
                                        </p:tav>
                                      </p:tavLst>
                                    </p:anim>
                                    <p:animEffect transition="in" filter="fade">
                                      <p:cBhvr>
                                        <p:cTn id="66" dur="500"/>
                                        <p:tgtEl>
                                          <p:spTgt spid="15"/>
                                        </p:tgtEl>
                                      </p:cBhvr>
                                    </p:animEffect>
                                  </p:childTnLst>
                                </p:cTn>
                              </p:par>
                            </p:childTnLst>
                          </p:cTn>
                        </p:par>
                        <p:par>
                          <p:cTn id="67" fill="hold">
                            <p:stCondLst>
                              <p:cond delay="6500"/>
                            </p:stCondLst>
                            <p:childTnLst>
                              <p:par>
                                <p:cTn id="68" presetID="49" presetClass="entr" presetSubtype="0" decel="100000" fill="hold" nodeType="afterEffect">
                                  <p:stCondLst>
                                    <p:cond delay="250"/>
                                  </p:stCondLst>
                                  <p:childTnLst>
                                    <p:set>
                                      <p:cBhvr>
                                        <p:cTn id="69" dur="1" fill="hold">
                                          <p:stCondLst>
                                            <p:cond delay="0"/>
                                          </p:stCondLst>
                                        </p:cTn>
                                        <p:tgtEl>
                                          <p:spTgt spid="16"/>
                                        </p:tgtEl>
                                        <p:attrNameLst>
                                          <p:attrName>style.visibility</p:attrName>
                                        </p:attrNameLst>
                                      </p:cBhvr>
                                      <p:to>
                                        <p:strVal val="visible"/>
                                      </p:to>
                                    </p:set>
                                    <p:anim calcmode="lin" valueType="num">
                                      <p:cBhvr>
                                        <p:cTn id="70" dur="500" fill="hold"/>
                                        <p:tgtEl>
                                          <p:spTgt spid="16"/>
                                        </p:tgtEl>
                                        <p:attrNameLst>
                                          <p:attrName>ppt_w</p:attrName>
                                        </p:attrNameLst>
                                      </p:cBhvr>
                                      <p:tavLst>
                                        <p:tav tm="0">
                                          <p:val>
                                            <p:fltVal val="0"/>
                                          </p:val>
                                        </p:tav>
                                        <p:tav tm="100000">
                                          <p:val>
                                            <p:strVal val="#ppt_w"/>
                                          </p:val>
                                        </p:tav>
                                      </p:tavLst>
                                    </p:anim>
                                    <p:anim calcmode="lin" valueType="num">
                                      <p:cBhvr>
                                        <p:cTn id="71" dur="500" fill="hold"/>
                                        <p:tgtEl>
                                          <p:spTgt spid="16"/>
                                        </p:tgtEl>
                                        <p:attrNameLst>
                                          <p:attrName>ppt_h</p:attrName>
                                        </p:attrNameLst>
                                      </p:cBhvr>
                                      <p:tavLst>
                                        <p:tav tm="0">
                                          <p:val>
                                            <p:fltVal val="0"/>
                                          </p:val>
                                        </p:tav>
                                        <p:tav tm="100000">
                                          <p:val>
                                            <p:strVal val="#ppt_h"/>
                                          </p:val>
                                        </p:tav>
                                      </p:tavLst>
                                    </p:anim>
                                    <p:anim calcmode="lin" valueType="num">
                                      <p:cBhvr>
                                        <p:cTn id="72" dur="500" fill="hold"/>
                                        <p:tgtEl>
                                          <p:spTgt spid="16"/>
                                        </p:tgtEl>
                                        <p:attrNameLst>
                                          <p:attrName>style.rotation</p:attrName>
                                        </p:attrNameLst>
                                      </p:cBhvr>
                                      <p:tavLst>
                                        <p:tav tm="0">
                                          <p:val>
                                            <p:fltVal val="360"/>
                                          </p:val>
                                        </p:tav>
                                        <p:tav tm="100000">
                                          <p:val>
                                            <p:fltVal val="0"/>
                                          </p:val>
                                        </p:tav>
                                      </p:tavLst>
                                    </p:anim>
                                    <p:animEffect transition="in" filter="fade">
                                      <p:cBhvr>
                                        <p:cTn id="73" dur="500"/>
                                        <p:tgtEl>
                                          <p:spTgt spid="16"/>
                                        </p:tgtEl>
                                      </p:cBhvr>
                                    </p:animEffect>
                                  </p:childTnLst>
                                </p:cTn>
                              </p:par>
                            </p:childTnLst>
                          </p:cTn>
                        </p:par>
                        <p:par>
                          <p:cTn id="74" fill="hold">
                            <p:stCondLst>
                              <p:cond delay="7250"/>
                            </p:stCondLst>
                            <p:childTnLst>
                              <p:par>
                                <p:cTn id="75" presetID="49" presetClass="entr" presetSubtype="0" decel="100000" fill="hold" nodeType="afterEffect">
                                  <p:stCondLst>
                                    <p:cond delay="250"/>
                                  </p:stCondLst>
                                  <p:childTnLst>
                                    <p:set>
                                      <p:cBhvr>
                                        <p:cTn id="76" dur="1" fill="hold">
                                          <p:stCondLst>
                                            <p:cond delay="0"/>
                                          </p:stCondLst>
                                        </p:cTn>
                                        <p:tgtEl>
                                          <p:spTgt spid="17"/>
                                        </p:tgtEl>
                                        <p:attrNameLst>
                                          <p:attrName>style.visibility</p:attrName>
                                        </p:attrNameLst>
                                      </p:cBhvr>
                                      <p:to>
                                        <p:strVal val="visible"/>
                                      </p:to>
                                    </p:set>
                                    <p:anim calcmode="lin" valueType="num">
                                      <p:cBhvr>
                                        <p:cTn id="77" dur="500" fill="hold"/>
                                        <p:tgtEl>
                                          <p:spTgt spid="17"/>
                                        </p:tgtEl>
                                        <p:attrNameLst>
                                          <p:attrName>ppt_w</p:attrName>
                                        </p:attrNameLst>
                                      </p:cBhvr>
                                      <p:tavLst>
                                        <p:tav tm="0">
                                          <p:val>
                                            <p:fltVal val="0"/>
                                          </p:val>
                                        </p:tav>
                                        <p:tav tm="100000">
                                          <p:val>
                                            <p:strVal val="#ppt_w"/>
                                          </p:val>
                                        </p:tav>
                                      </p:tavLst>
                                    </p:anim>
                                    <p:anim calcmode="lin" valueType="num">
                                      <p:cBhvr>
                                        <p:cTn id="78" dur="500" fill="hold"/>
                                        <p:tgtEl>
                                          <p:spTgt spid="17"/>
                                        </p:tgtEl>
                                        <p:attrNameLst>
                                          <p:attrName>ppt_h</p:attrName>
                                        </p:attrNameLst>
                                      </p:cBhvr>
                                      <p:tavLst>
                                        <p:tav tm="0">
                                          <p:val>
                                            <p:fltVal val="0"/>
                                          </p:val>
                                        </p:tav>
                                        <p:tav tm="100000">
                                          <p:val>
                                            <p:strVal val="#ppt_h"/>
                                          </p:val>
                                        </p:tav>
                                      </p:tavLst>
                                    </p:anim>
                                    <p:anim calcmode="lin" valueType="num">
                                      <p:cBhvr>
                                        <p:cTn id="79" dur="500" fill="hold"/>
                                        <p:tgtEl>
                                          <p:spTgt spid="17"/>
                                        </p:tgtEl>
                                        <p:attrNameLst>
                                          <p:attrName>style.rotation</p:attrName>
                                        </p:attrNameLst>
                                      </p:cBhvr>
                                      <p:tavLst>
                                        <p:tav tm="0">
                                          <p:val>
                                            <p:fltVal val="360"/>
                                          </p:val>
                                        </p:tav>
                                        <p:tav tm="100000">
                                          <p:val>
                                            <p:fltVal val="0"/>
                                          </p:val>
                                        </p:tav>
                                      </p:tavLst>
                                    </p:anim>
                                    <p:animEffect transition="in" filter="fade">
                                      <p:cBhvr>
                                        <p:cTn id="80" dur="500"/>
                                        <p:tgtEl>
                                          <p:spTgt spid="17"/>
                                        </p:tgtEl>
                                      </p:cBhvr>
                                    </p:animEffect>
                                  </p:childTnLst>
                                </p:cTn>
                              </p:par>
                            </p:childTnLst>
                          </p:cTn>
                        </p:par>
                        <p:par>
                          <p:cTn id="81" fill="hold">
                            <p:stCondLst>
                              <p:cond delay="8000"/>
                            </p:stCondLst>
                            <p:childTnLst>
                              <p:par>
                                <p:cTn id="82" presetID="49" presetClass="entr" presetSubtype="0" decel="100000" fill="hold" nodeType="afterEffect">
                                  <p:stCondLst>
                                    <p:cond delay="250"/>
                                  </p:stCondLst>
                                  <p:childTnLst>
                                    <p:set>
                                      <p:cBhvr>
                                        <p:cTn id="83" dur="1" fill="hold">
                                          <p:stCondLst>
                                            <p:cond delay="0"/>
                                          </p:stCondLst>
                                        </p:cTn>
                                        <p:tgtEl>
                                          <p:spTgt spid="18"/>
                                        </p:tgtEl>
                                        <p:attrNameLst>
                                          <p:attrName>style.visibility</p:attrName>
                                        </p:attrNameLst>
                                      </p:cBhvr>
                                      <p:to>
                                        <p:strVal val="visible"/>
                                      </p:to>
                                    </p:set>
                                    <p:anim calcmode="lin" valueType="num">
                                      <p:cBhvr>
                                        <p:cTn id="84" dur="500" fill="hold"/>
                                        <p:tgtEl>
                                          <p:spTgt spid="18"/>
                                        </p:tgtEl>
                                        <p:attrNameLst>
                                          <p:attrName>ppt_w</p:attrName>
                                        </p:attrNameLst>
                                      </p:cBhvr>
                                      <p:tavLst>
                                        <p:tav tm="0">
                                          <p:val>
                                            <p:fltVal val="0"/>
                                          </p:val>
                                        </p:tav>
                                        <p:tav tm="100000">
                                          <p:val>
                                            <p:strVal val="#ppt_w"/>
                                          </p:val>
                                        </p:tav>
                                      </p:tavLst>
                                    </p:anim>
                                    <p:anim calcmode="lin" valueType="num">
                                      <p:cBhvr>
                                        <p:cTn id="85" dur="500" fill="hold"/>
                                        <p:tgtEl>
                                          <p:spTgt spid="18"/>
                                        </p:tgtEl>
                                        <p:attrNameLst>
                                          <p:attrName>ppt_h</p:attrName>
                                        </p:attrNameLst>
                                      </p:cBhvr>
                                      <p:tavLst>
                                        <p:tav tm="0">
                                          <p:val>
                                            <p:fltVal val="0"/>
                                          </p:val>
                                        </p:tav>
                                        <p:tav tm="100000">
                                          <p:val>
                                            <p:strVal val="#ppt_h"/>
                                          </p:val>
                                        </p:tav>
                                      </p:tavLst>
                                    </p:anim>
                                    <p:anim calcmode="lin" valueType="num">
                                      <p:cBhvr>
                                        <p:cTn id="86" dur="500" fill="hold"/>
                                        <p:tgtEl>
                                          <p:spTgt spid="18"/>
                                        </p:tgtEl>
                                        <p:attrNameLst>
                                          <p:attrName>style.rotation</p:attrName>
                                        </p:attrNameLst>
                                      </p:cBhvr>
                                      <p:tavLst>
                                        <p:tav tm="0">
                                          <p:val>
                                            <p:fltVal val="360"/>
                                          </p:val>
                                        </p:tav>
                                        <p:tav tm="100000">
                                          <p:val>
                                            <p:fltVal val="0"/>
                                          </p:val>
                                        </p:tav>
                                      </p:tavLst>
                                    </p:anim>
                                    <p:animEffect transition="in" filter="fade">
                                      <p:cBhvr>
                                        <p:cTn id="87" dur="500"/>
                                        <p:tgtEl>
                                          <p:spTgt spid="18"/>
                                        </p:tgtEl>
                                      </p:cBhvr>
                                    </p:animEffect>
                                  </p:childTnLst>
                                </p:cTn>
                              </p:par>
                            </p:childTnLst>
                          </p:cTn>
                        </p:par>
                        <p:par>
                          <p:cTn id="88" fill="hold">
                            <p:stCondLst>
                              <p:cond delay="8750"/>
                            </p:stCondLst>
                            <p:childTnLst>
                              <p:par>
                                <p:cTn id="89" presetID="49" presetClass="entr" presetSubtype="0" decel="100000" fill="hold" nodeType="afterEffect">
                                  <p:stCondLst>
                                    <p:cond delay="25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 calcmode="lin" valueType="num">
                                      <p:cBhvr>
                                        <p:cTn id="93" dur="500" fill="hold"/>
                                        <p:tgtEl>
                                          <p:spTgt spid="19"/>
                                        </p:tgtEl>
                                        <p:attrNameLst>
                                          <p:attrName>style.rotation</p:attrName>
                                        </p:attrNameLst>
                                      </p:cBhvr>
                                      <p:tavLst>
                                        <p:tav tm="0">
                                          <p:val>
                                            <p:fltVal val="360"/>
                                          </p:val>
                                        </p:tav>
                                        <p:tav tm="100000">
                                          <p:val>
                                            <p:fltVal val="0"/>
                                          </p:val>
                                        </p:tav>
                                      </p:tavLst>
                                    </p:anim>
                                    <p:animEffect transition="in" filter="fade">
                                      <p:cBhvr>
                                        <p:cTn id="9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A6DD93B-DE03-0261-8490-3AAFEE06376F}"/>
              </a:ext>
            </a:extLst>
          </p:cNvPr>
          <p:cNvSpPr txBox="1"/>
          <p:nvPr/>
        </p:nvSpPr>
        <p:spPr>
          <a:xfrm>
            <a:off x="1367644" y="1140589"/>
            <a:ext cx="6408712" cy="2862322"/>
          </a:xfrm>
          <a:prstGeom prst="rect">
            <a:avLst/>
          </a:prstGeom>
          <a:noFill/>
        </p:spPr>
        <p:txBody>
          <a:bodyPr wrap="square" rtlCol="0">
            <a:spAutoFit/>
          </a:bodyPr>
          <a:lstStyle/>
          <a:p>
            <a:pPr algn="ctr"/>
            <a:r>
              <a:rPr lang="en-US" sz="3600" b="1" dirty="0">
                <a:latin typeface="+mn-lt"/>
              </a:rPr>
              <a:t>Judges report finding family law cases and cases involving the distress, mistreatment or abuse of children to be the most stressful </a:t>
            </a:r>
          </a:p>
        </p:txBody>
      </p:sp>
    </p:spTree>
    <p:extLst>
      <p:ext uri="{BB962C8B-B14F-4D97-AF65-F5344CB8AC3E}">
        <p14:creationId xmlns:p14="http://schemas.microsoft.com/office/powerpoint/2010/main" val="698694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F5C434-B1B5-CBD0-9D64-1038E4A55D9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A9254C4-63E2-E76F-2EC1-45A4A3335622}"/>
              </a:ext>
            </a:extLst>
          </p:cNvPr>
          <p:cNvSpPr>
            <a:spLocks noGrp="1"/>
          </p:cNvSpPr>
          <p:nvPr>
            <p:ph type="title"/>
          </p:nvPr>
        </p:nvSpPr>
        <p:spPr>
          <a:xfrm>
            <a:off x="0" y="3003798"/>
            <a:ext cx="9144000" cy="1289298"/>
          </a:xfrm>
          <a:solidFill>
            <a:schemeClr val="bg2"/>
          </a:solidFill>
        </p:spPr>
        <p:txBody>
          <a:bodyPr anchor="ctr">
            <a:normAutofit/>
          </a:bodyPr>
          <a:lstStyle/>
          <a:p>
            <a:pPr marL="581025">
              <a:tabLst>
                <a:tab pos="3829050" algn="l"/>
              </a:tabLst>
            </a:pPr>
            <a:r>
              <a:rPr lang="en-US" sz="3200" b="1" dirty="0">
                <a:latin typeface="+mn-lt"/>
              </a:rPr>
              <a:t>Empathy-based stress</a:t>
            </a:r>
            <a:endParaRPr lang="en-US" sz="2000" b="1" dirty="0">
              <a:latin typeface="+mn-lt"/>
            </a:endParaRPr>
          </a:p>
        </p:txBody>
      </p:sp>
    </p:spTree>
    <p:extLst>
      <p:ext uri="{BB962C8B-B14F-4D97-AF65-F5344CB8AC3E}">
        <p14:creationId xmlns:p14="http://schemas.microsoft.com/office/powerpoint/2010/main" val="40811770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C3448FB-CC86-34E6-6ECA-34BE9F1F2B72}"/>
              </a:ext>
            </a:extLst>
          </p:cNvPr>
          <p:cNvSpPr txBox="1"/>
          <p:nvPr/>
        </p:nvSpPr>
        <p:spPr>
          <a:xfrm>
            <a:off x="395536" y="1075985"/>
            <a:ext cx="8496944" cy="400110"/>
          </a:xfrm>
          <a:prstGeom prst="rect">
            <a:avLst/>
          </a:prstGeom>
          <a:solidFill>
            <a:schemeClr val="accent1"/>
          </a:solidFill>
        </p:spPr>
        <p:txBody>
          <a:bodyPr wrap="square">
            <a:spAutoFit/>
          </a:bodyPr>
          <a:lstStyle/>
          <a:p>
            <a:pPr algn="ctr">
              <a:defRPr/>
            </a:pPr>
            <a:r>
              <a:rPr lang="en-US" sz="2000" dirty="0">
                <a:latin typeface="+mn-lt"/>
                <a:ea typeface="ＭＳ Ｐゴシック" charset="0"/>
                <a:cs typeface="ＭＳ Ｐゴシック" charset="0"/>
              </a:rPr>
              <a:t>EMPATHY-BASED STRESS REACTIONS</a:t>
            </a:r>
          </a:p>
        </p:txBody>
      </p:sp>
      <p:sp>
        <p:nvSpPr>
          <p:cNvPr id="5" name="TextBox 4">
            <a:extLst>
              <a:ext uri="{FF2B5EF4-FFF2-40B4-BE49-F238E27FC236}">
                <a16:creationId xmlns:a16="http://schemas.microsoft.com/office/drawing/2014/main" id="{EB794D98-B881-2D5F-193F-CFFBD9CA54E6}"/>
              </a:ext>
            </a:extLst>
          </p:cNvPr>
          <p:cNvSpPr txBox="1">
            <a:spLocks noChangeArrowheads="1"/>
          </p:cNvSpPr>
          <p:nvPr/>
        </p:nvSpPr>
        <p:spPr bwMode="auto">
          <a:xfrm>
            <a:off x="395537" y="1711792"/>
            <a:ext cx="1992048" cy="646331"/>
          </a:xfrm>
          <a:prstGeom prst="rect">
            <a:avLst/>
          </a:prstGeom>
          <a:solidFill>
            <a:schemeClr val="accent5">
              <a:lumMod val="75000"/>
            </a:schemeClr>
          </a:solidFill>
          <a:ln>
            <a:noFill/>
          </a:ln>
        </p:spPr>
        <p:txBody>
          <a:bodyPr wrap="square">
            <a:spAutoFit/>
          </a:bodyPr>
          <a:lstStyle>
            <a:lvl1pPr>
              <a:spcBef>
                <a:spcPct val="20000"/>
              </a:spcBef>
              <a:buClr>
                <a:srgbClr val="ACC2C9"/>
              </a:buClr>
              <a:buFont typeface="Arial" panose="020B0604020202020204" pitchFamily="34" charset="0"/>
              <a:buChar char="•"/>
              <a:defRPr sz="2400">
                <a:solidFill>
                  <a:schemeClr val="tx2"/>
                </a:solidFill>
                <a:latin typeface="Tw Cen MT" panose="020B0602020104020603" pitchFamily="34" charset="77"/>
                <a:ea typeface="MS PGothic" panose="020B0600070205080204" pitchFamily="34" charset="-128"/>
              </a:defRPr>
            </a:lvl1pPr>
            <a:lvl2pPr marL="742950" indent="-285750">
              <a:spcBef>
                <a:spcPct val="20000"/>
              </a:spcBef>
              <a:buClr>
                <a:srgbClr val="ACC2C9"/>
              </a:buClr>
              <a:buFont typeface="Arial" panose="020B0604020202020204" pitchFamily="34" charset="0"/>
              <a:buChar char="•"/>
              <a:defRPr sz="2000">
                <a:solidFill>
                  <a:schemeClr val="tx1"/>
                </a:solidFill>
                <a:latin typeface="Tw Cen MT" panose="020B0602020104020603" pitchFamily="34" charset="77"/>
                <a:ea typeface="MS PGothic" panose="020B0600070205080204" pitchFamily="34" charset="-128"/>
              </a:defRPr>
            </a:lvl2pPr>
            <a:lvl3pPr marL="1143000" indent="-228600">
              <a:spcBef>
                <a:spcPct val="20000"/>
              </a:spcBef>
              <a:buClr>
                <a:schemeClr val="accent2"/>
              </a:buClr>
              <a:buFont typeface="Arial" panose="020B0604020202020204" pitchFamily="34" charset="0"/>
              <a:buChar char="•"/>
              <a:defRPr sz="2000">
                <a:solidFill>
                  <a:schemeClr val="tx2"/>
                </a:solidFill>
                <a:latin typeface="Tw Cen MT" panose="020B0602020104020603" pitchFamily="34" charset="77"/>
                <a:ea typeface="MS PGothic" panose="020B0600070205080204" pitchFamily="34" charset="-128"/>
              </a:defRPr>
            </a:lvl3pPr>
            <a:lvl4pPr marL="1600200" indent="-228600">
              <a:spcBef>
                <a:spcPct val="20000"/>
              </a:spcBef>
              <a:buClr>
                <a:srgbClr val="99987F"/>
              </a:buClr>
              <a:buFont typeface="Arial" panose="020B0604020202020204" pitchFamily="34" charset="0"/>
              <a:buChar char="•"/>
              <a:defRPr>
                <a:solidFill>
                  <a:schemeClr val="tx1"/>
                </a:solidFill>
                <a:latin typeface="Tw Cen MT" panose="020B0602020104020603" pitchFamily="34" charset="77"/>
                <a:ea typeface="MS PGothic" panose="020B0600070205080204" pitchFamily="34" charset="-128"/>
              </a:defRPr>
            </a:lvl4pPr>
            <a:lvl5pPr marL="2057400" indent="-228600">
              <a:spcBef>
                <a:spcPct val="20000"/>
              </a:spcBef>
              <a:buClr>
                <a:srgbClr val="90AC97"/>
              </a:buClr>
              <a:buFont typeface="Arial" panose="020B0604020202020204" pitchFamily="34" charset="0"/>
              <a:buChar char="•"/>
              <a:defRPr sz="1600">
                <a:solidFill>
                  <a:schemeClr val="tx2"/>
                </a:solidFill>
                <a:latin typeface="Tw Cen MT" panose="020B0602020104020603" pitchFamily="34" charset="77"/>
                <a:ea typeface="MS PGothic" panose="020B0600070205080204" pitchFamily="34" charset="-128"/>
              </a:defRPr>
            </a:lvl5pPr>
            <a:lvl6pPr marL="2514600" indent="-228600" eaLnBrk="0" fontAlgn="base" hangingPunct="0">
              <a:spcBef>
                <a:spcPct val="20000"/>
              </a:spcBef>
              <a:spcAft>
                <a:spcPct val="0"/>
              </a:spcAft>
              <a:buClr>
                <a:srgbClr val="90AC97"/>
              </a:buClr>
              <a:buFont typeface="Arial" panose="020B0604020202020204" pitchFamily="34" charset="0"/>
              <a:buChar char="•"/>
              <a:defRPr sz="1600">
                <a:solidFill>
                  <a:schemeClr val="tx2"/>
                </a:solidFill>
                <a:latin typeface="Tw Cen MT" panose="020B0602020104020603" pitchFamily="34" charset="77"/>
                <a:ea typeface="MS PGothic" panose="020B0600070205080204" pitchFamily="34" charset="-128"/>
              </a:defRPr>
            </a:lvl6pPr>
            <a:lvl7pPr marL="2971800" indent="-228600" eaLnBrk="0" fontAlgn="base" hangingPunct="0">
              <a:spcBef>
                <a:spcPct val="20000"/>
              </a:spcBef>
              <a:spcAft>
                <a:spcPct val="0"/>
              </a:spcAft>
              <a:buClr>
                <a:srgbClr val="90AC97"/>
              </a:buClr>
              <a:buFont typeface="Arial" panose="020B0604020202020204" pitchFamily="34" charset="0"/>
              <a:buChar char="•"/>
              <a:defRPr sz="1600">
                <a:solidFill>
                  <a:schemeClr val="tx2"/>
                </a:solidFill>
                <a:latin typeface="Tw Cen MT" panose="020B0602020104020603" pitchFamily="34" charset="77"/>
                <a:ea typeface="MS PGothic" panose="020B0600070205080204" pitchFamily="34" charset="-128"/>
              </a:defRPr>
            </a:lvl7pPr>
            <a:lvl8pPr marL="3429000" indent="-228600" eaLnBrk="0" fontAlgn="base" hangingPunct="0">
              <a:spcBef>
                <a:spcPct val="20000"/>
              </a:spcBef>
              <a:spcAft>
                <a:spcPct val="0"/>
              </a:spcAft>
              <a:buClr>
                <a:srgbClr val="90AC97"/>
              </a:buClr>
              <a:buFont typeface="Arial" panose="020B0604020202020204" pitchFamily="34" charset="0"/>
              <a:buChar char="•"/>
              <a:defRPr sz="1600">
                <a:solidFill>
                  <a:schemeClr val="tx2"/>
                </a:solidFill>
                <a:latin typeface="Tw Cen MT" panose="020B0602020104020603" pitchFamily="34" charset="77"/>
                <a:ea typeface="MS PGothic" panose="020B0600070205080204" pitchFamily="34" charset="-128"/>
              </a:defRPr>
            </a:lvl8pPr>
            <a:lvl9pPr marL="3886200" indent="-228600" eaLnBrk="0" fontAlgn="base" hangingPunct="0">
              <a:spcBef>
                <a:spcPct val="20000"/>
              </a:spcBef>
              <a:spcAft>
                <a:spcPct val="0"/>
              </a:spcAft>
              <a:buClr>
                <a:srgbClr val="90AC97"/>
              </a:buClr>
              <a:buFont typeface="Arial" panose="020B0604020202020204" pitchFamily="34" charset="0"/>
              <a:buChar char="•"/>
              <a:defRPr sz="1600">
                <a:solidFill>
                  <a:schemeClr val="tx2"/>
                </a:solidFill>
                <a:latin typeface="Tw Cen MT" panose="020B0602020104020603" pitchFamily="34" charset="77"/>
                <a:ea typeface="MS PGothic" panose="020B0600070205080204" pitchFamily="34" charset="-128"/>
              </a:defRPr>
            </a:lvl9pPr>
          </a:lstStyle>
          <a:p>
            <a:pPr algn="ctr">
              <a:spcBef>
                <a:spcPct val="0"/>
              </a:spcBef>
              <a:buClrTx/>
              <a:buFontTx/>
              <a:buNone/>
              <a:defRPr/>
            </a:pPr>
            <a:r>
              <a:rPr lang="en-US" altLang="en-US" sz="1800" dirty="0">
                <a:solidFill>
                  <a:schemeClr val="tx1"/>
                </a:solidFill>
                <a:latin typeface="+mn-lt"/>
              </a:rPr>
              <a:t>VICARIOUS </a:t>
            </a:r>
            <a:br>
              <a:rPr lang="en-US" altLang="en-US" sz="1800" dirty="0">
                <a:solidFill>
                  <a:schemeClr val="tx1"/>
                </a:solidFill>
                <a:latin typeface="+mn-lt"/>
              </a:rPr>
            </a:br>
            <a:r>
              <a:rPr lang="en-US" altLang="en-US" sz="1800" dirty="0">
                <a:solidFill>
                  <a:schemeClr val="tx1"/>
                </a:solidFill>
                <a:latin typeface="+mn-lt"/>
              </a:rPr>
              <a:t>TRAUMA</a:t>
            </a:r>
          </a:p>
        </p:txBody>
      </p:sp>
      <p:sp>
        <p:nvSpPr>
          <p:cNvPr id="6" name="TextBox 5">
            <a:extLst>
              <a:ext uri="{FF2B5EF4-FFF2-40B4-BE49-F238E27FC236}">
                <a16:creationId xmlns:a16="http://schemas.microsoft.com/office/drawing/2014/main" id="{FE24EC77-36B7-74A4-2907-6BAF446DAF44}"/>
              </a:ext>
            </a:extLst>
          </p:cNvPr>
          <p:cNvSpPr txBox="1">
            <a:spLocks noChangeArrowheads="1"/>
          </p:cNvSpPr>
          <p:nvPr/>
        </p:nvSpPr>
        <p:spPr bwMode="auto">
          <a:xfrm>
            <a:off x="2651960" y="1727180"/>
            <a:ext cx="1992048" cy="615553"/>
          </a:xfrm>
          <a:prstGeom prst="rect">
            <a:avLst/>
          </a:prstGeom>
          <a:solidFill>
            <a:schemeClr val="accent2">
              <a:lumMod val="75000"/>
            </a:schemeClr>
          </a:solidFill>
          <a:ln>
            <a:noFill/>
          </a:ln>
        </p:spPr>
        <p:txBody>
          <a:bodyPr wrap="square">
            <a:spAutoFit/>
          </a:bodyPr>
          <a:lstStyle>
            <a:lvl1pPr>
              <a:spcBef>
                <a:spcPct val="20000"/>
              </a:spcBef>
              <a:buClr>
                <a:srgbClr val="ACC2C9"/>
              </a:buClr>
              <a:buFont typeface="Arial" panose="020B0604020202020204" pitchFamily="34" charset="0"/>
              <a:buChar char="•"/>
              <a:defRPr sz="2400">
                <a:solidFill>
                  <a:schemeClr val="tx2"/>
                </a:solidFill>
                <a:latin typeface="Tw Cen MT" panose="020B0602020104020603" pitchFamily="34" charset="77"/>
                <a:ea typeface="MS PGothic" panose="020B0600070205080204" pitchFamily="34" charset="-128"/>
              </a:defRPr>
            </a:lvl1pPr>
            <a:lvl2pPr marL="742950" indent="-285750">
              <a:spcBef>
                <a:spcPct val="20000"/>
              </a:spcBef>
              <a:buClr>
                <a:srgbClr val="ACC2C9"/>
              </a:buClr>
              <a:buFont typeface="Arial" panose="020B0604020202020204" pitchFamily="34" charset="0"/>
              <a:buChar char="•"/>
              <a:defRPr sz="2000">
                <a:solidFill>
                  <a:schemeClr val="tx1"/>
                </a:solidFill>
                <a:latin typeface="Tw Cen MT" panose="020B0602020104020603" pitchFamily="34" charset="77"/>
                <a:ea typeface="MS PGothic" panose="020B0600070205080204" pitchFamily="34" charset="-128"/>
              </a:defRPr>
            </a:lvl2pPr>
            <a:lvl3pPr marL="1143000" indent="-228600">
              <a:spcBef>
                <a:spcPct val="20000"/>
              </a:spcBef>
              <a:buClr>
                <a:schemeClr val="accent2"/>
              </a:buClr>
              <a:buFont typeface="Arial" panose="020B0604020202020204" pitchFamily="34" charset="0"/>
              <a:buChar char="•"/>
              <a:defRPr sz="2000">
                <a:solidFill>
                  <a:schemeClr val="tx2"/>
                </a:solidFill>
                <a:latin typeface="Tw Cen MT" panose="020B0602020104020603" pitchFamily="34" charset="77"/>
                <a:ea typeface="MS PGothic" panose="020B0600070205080204" pitchFamily="34" charset="-128"/>
              </a:defRPr>
            </a:lvl3pPr>
            <a:lvl4pPr marL="1600200" indent="-228600">
              <a:spcBef>
                <a:spcPct val="20000"/>
              </a:spcBef>
              <a:buClr>
                <a:srgbClr val="99987F"/>
              </a:buClr>
              <a:buFont typeface="Arial" panose="020B0604020202020204" pitchFamily="34" charset="0"/>
              <a:buChar char="•"/>
              <a:defRPr>
                <a:solidFill>
                  <a:schemeClr val="tx1"/>
                </a:solidFill>
                <a:latin typeface="Tw Cen MT" panose="020B0602020104020603" pitchFamily="34" charset="77"/>
                <a:ea typeface="MS PGothic" panose="020B0600070205080204" pitchFamily="34" charset="-128"/>
              </a:defRPr>
            </a:lvl4pPr>
            <a:lvl5pPr marL="2057400" indent="-228600">
              <a:spcBef>
                <a:spcPct val="20000"/>
              </a:spcBef>
              <a:buClr>
                <a:srgbClr val="90AC97"/>
              </a:buClr>
              <a:buFont typeface="Arial" panose="020B0604020202020204" pitchFamily="34" charset="0"/>
              <a:buChar char="•"/>
              <a:defRPr sz="1600">
                <a:solidFill>
                  <a:schemeClr val="tx2"/>
                </a:solidFill>
                <a:latin typeface="Tw Cen MT" panose="020B0602020104020603" pitchFamily="34" charset="77"/>
                <a:ea typeface="MS PGothic" panose="020B0600070205080204" pitchFamily="34" charset="-128"/>
              </a:defRPr>
            </a:lvl5pPr>
            <a:lvl6pPr marL="2514600" indent="-228600" eaLnBrk="0" fontAlgn="base" hangingPunct="0">
              <a:spcBef>
                <a:spcPct val="20000"/>
              </a:spcBef>
              <a:spcAft>
                <a:spcPct val="0"/>
              </a:spcAft>
              <a:buClr>
                <a:srgbClr val="90AC97"/>
              </a:buClr>
              <a:buFont typeface="Arial" panose="020B0604020202020204" pitchFamily="34" charset="0"/>
              <a:buChar char="•"/>
              <a:defRPr sz="1600">
                <a:solidFill>
                  <a:schemeClr val="tx2"/>
                </a:solidFill>
                <a:latin typeface="Tw Cen MT" panose="020B0602020104020603" pitchFamily="34" charset="77"/>
                <a:ea typeface="MS PGothic" panose="020B0600070205080204" pitchFamily="34" charset="-128"/>
              </a:defRPr>
            </a:lvl6pPr>
            <a:lvl7pPr marL="2971800" indent="-228600" eaLnBrk="0" fontAlgn="base" hangingPunct="0">
              <a:spcBef>
                <a:spcPct val="20000"/>
              </a:spcBef>
              <a:spcAft>
                <a:spcPct val="0"/>
              </a:spcAft>
              <a:buClr>
                <a:srgbClr val="90AC97"/>
              </a:buClr>
              <a:buFont typeface="Arial" panose="020B0604020202020204" pitchFamily="34" charset="0"/>
              <a:buChar char="•"/>
              <a:defRPr sz="1600">
                <a:solidFill>
                  <a:schemeClr val="tx2"/>
                </a:solidFill>
                <a:latin typeface="Tw Cen MT" panose="020B0602020104020603" pitchFamily="34" charset="77"/>
                <a:ea typeface="MS PGothic" panose="020B0600070205080204" pitchFamily="34" charset="-128"/>
              </a:defRPr>
            </a:lvl7pPr>
            <a:lvl8pPr marL="3429000" indent="-228600" eaLnBrk="0" fontAlgn="base" hangingPunct="0">
              <a:spcBef>
                <a:spcPct val="20000"/>
              </a:spcBef>
              <a:spcAft>
                <a:spcPct val="0"/>
              </a:spcAft>
              <a:buClr>
                <a:srgbClr val="90AC97"/>
              </a:buClr>
              <a:buFont typeface="Arial" panose="020B0604020202020204" pitchFamily="34" charset="0"/>
              <a:buChar char="•"/>
              <a:defRPr sz="1600">
                <a:solidFill>
                  <a:schemeClr val="tx2"/>
                </a:solidFill>
                <a:latin typeface="Tw Cen MT" panose="020B0602020104020603" pitchFamily="34" charset="77"/>
                <a:ea typeface="MS PGothic" panose="020B0600070205080204" pitchFamily="34" charset="-128"/>
              </a:defRPr>
            </a:lvl8pPr>
            <a:lvl9pPr marL="3886200" indent="-228600" eaLnBrk="0" fontAlgn="base" hangingPunct="0">
              <a:spcBef>
                <a:spcPct val="20000"/>
              </a:spcBef>
              <a:spcAft>
                <a:spcPct val="0"/>
              </a:spcAft>
              <a:buClr>
                <a:srgbClr val="90AC97"/>
              </a:buClr>
              <a:buFont typeface="Arial" panose="020B0604020202020204" pitchFamily="34" charset="0"/>
              <a:buChar char="•"/>
              <a:defRPr sz="1600">
                <a:solidFill>
                  <a:schemeClr val="tx2"/>
                </a:solidFill>
                <a:latin typeface="Tw Cen MT" panose="020B0602020104020603" pitchFamily="34" charset="77"/>
                <a:ea typeface="MS PGothic" panose="020B0600070205080204" pitchFamily="34" charset="-128"/>
              </a:defRPr>
            </a:lvl9pPr>
          </a:lstStyle>
          <a:p>
            <a:pPr algn="ctr">
              <a:spcBef>
                <a:spcPct val="0"/>
              </a:spcBef>
              <a:buClrTx/>
              <a:buFontTx/>
              <a:buNone/>
              <a:defRPr/>
            </a:pPr>
            <a:r>
              <a:rPr lang="en-US" altLang="en-US" sz="1700" dirty="0">
                <a:solidFill>
                  <a:schemeClr val="tx1"/>
                </a:solidFill>
                <a:latin typeface="+mn-lt"/>
              </a:rPr>
              <a:t>SECONDARY TRAUMATIC STRESS</a:t>
            </a:r>
          </a:p>
        </p:txBody>
      </p:sp>
      <p:sp>
        <p:nvSpPr>
          <p:cNvPr id="7" name="TextBox 6">
            <a:extLst>
              <a:ext uri="{FF2B5EF4-FFF2-40B4-BE49-F238E27FC236}">
                <a16:creationId xmlns:a16="http://schemas.microsoft.com/office/drawing/2014/main" id="{7AB3CEFA-F540-CC2E-6916-8728F49BA053}"/>
              </a:ext>
            </a:extLst>
          </p:cNvPr>
          <p:cNvSpPr txBox="1"/>
          <p:nvPr/>
        </p:nvSpPr>
        <p:spPr>
          <a:xfrm>
            <a:off x="4948400" y="1711792"/>
            <a:ext cx="1839984" cy="646331"/>
          </a:xfrm>
          <a:prstGeom prst="rect">
            <a:avLst/>
          </a:prstGeom>
          <a:solidFill>
            <a:schemeClr val="bg2">
              <a:lumMod val="75000"/>
              <a:lumOff val="25000"/>
            </a:schemeClr>
          </a:solidFill>
        </p:spPr>
        <p:txBody>
          <a:bodyPr wrap="square">
            <a:spAutoFit/>
          </a:bodyPr>
          <a:lstStyle>
            <a:lvl1pPr>
              <a:defRPr>
                <a:solidFill>
                  <a:schemeClr val="tx1"/>
                </a:solidFill>
                <a:latin typeface="Tw Cen MT" charset="0"/>
                <a:ea typeface="MS PGothic" charset="0"/>
                <a:cs typeface="MS PGothic" charset="0"/>
              </a:defRPr>
            </a:lvl1pPr>
            <a:lvl2pPr marL="742950" indent="-285750">
              <a:defRPr>
                <a:solidFill>
                  <a:schemeClr val="tx1"/>
                </a:solidFill>
                <a:latin typeface="Tw Cen MT" charset="0"/>
                <a:ea typeface="MS PGothic" charset="0"/>
                <a:cs typeface="MS PGothic" charset="0"/>
              </a:defRPr>
            </a:lvl2pPr>
            <a:lvl3pPr marL="1143000" indent="-228600">
              <a:defRPr>
                <a:solidFill>
                  <a:schemeClr val="tx1"/>
                </a:solidFill>
                <a:latin typeface="Tw Cen MT" charset="0"/>
                <a:ea typeface="MS PGothic" charset="0"/>
                <a:cs typeface="MS PGothic" charset="0"/>
              </a:defRPr>
            </a:lvl3pPr>
            <a:lvl4pPr marL="1600200" indent="-228600">
              <a:defRPr>
                <a:solidFill>
                  <a:schemeClr val="tx1"/>
                </a:solidFill>
                <a:latin typeface="Tw Cen MT" charset="0"/>
                <a:ea typeface="MS PGothic" charset="0"/>
                <a:cs typeface="MS PGothic" charset="0"/>
              </a:defRPr>
            </a:lvl4pPr>
            <a:lvl5pPr marL="2057400" indent="-228600">
              <a:defRPr>
                <a:solidFill>
                  <a:schemeClr val="tx1"/>
                </a:solidFill>
                <a:latin typeface="Tw Cen MT"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Tw Cen MT"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Tw Cen MT"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Tw Cen MT"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Tw Cen MT" charset="0"/>
                <a:ea typeface="MS PGothic" charset="0"/>
                <a:cs typeface="MS PGothic" charset="0"/>
              </a:defRPr>
            </a:lvl9pPr>
          </a:lstStyle>
          <a:p>
            <a:pPr algn="ctr">
              <a:defRPr/>
            </a:pPr>
            <a:r>
              <a:rPr lang="en-US" dirty="0">
                <a:latin typeface="+mn-lt"/>
              </a:rPr>
              <a:t>COMPASSION FATIGUE</a:t>
            </a:r>
          </a:p>
        </p:txBody>
      </p:sp>
      <p:sp>
        <p:nvSpPr>
          <p:cNvPr id="8" name="TextBox 7">
            <a:extLst>
              <a:ext uri="{FF2B5EF4-FFF2-40B4-BE49-F238E27FC236}">
                <a16:creationId xmlns:a16="http://schemas.microsoft.com/office/drawing/2014/main" id="{4BA739B5-C793-7B78-F2EE-84F1B1D8E18B}"/>
              </a:ext>
            </a:extLst>
          </p:cNvPr>
          <p:cNvSpPr txBox="1"/>
          <p:nvPr/>
        </p:nvSpPr>
        <p:spPr>
          <a:xfrm>
            <a:off x="7052496" y="1696402"/>
            <a:ext cx="1839984" cy="646331"/>
          </a:xfrm>
          <a:prstGeom prst="rect">
            <a:avLst/>
          </a:prstGeom>
          <a:solidFill>
            <a:schemeClr val="accent3">
              <a:lumMod val="75000"/>
            </a:schemeClr>
          </a:solidFill>
        </p:spPr>
        <p:txBody>
          <a:bodyPr wrap="square" anchor="ctr">
            <a:spAutoFit/>
          </a:bodyPr>
          <a:lstStyle>
            <a:lvl1pPr>
              <a:defRPr>
                <a:solidFill>
                  <a:schemeClr val="tx1"/>
                </a:solidFill>
                <a:latin typeface="Tw Cen MT" charset="0"/>
                <a:ea typeface="MS PGothic" charset="0"/>
                <a:cs typeface="MS PGothic" charset="0"/>
              </a:defRPr>
            </a:lvl1pPr>
            <a:lvl2pPr marL="742950" indent="-285750">
              <a:defRPr>
                <a:solidFill>
                  <a:schemeClr val="tx1"/>
                </a:solidFill>
                <a:latin typeface="Tw Cen MT" charset="0"/>
                <a:ea typeface="MS PGothic" charset="0"/>
                <a:cs typeface="MS PGothic" charset="0"/>
              </a:defRPr>
            </a:lvl2pPr>
            <a:lvl3pPr marL="1143000" indent="-228600">
              <a:defRPr>
                <a:solidFill>
                  <a:schemeClr val="tx1"/>
                </a:solidFill>
                <a:latin typeface="Tw Cen MT" charset="0"/>
                <a:ea typeface="MS PGothic" charset="0"/>
                <a:cs typeface="MS PGothic" charset="0"/>
              </a:defRPr>
            </a:lvl3pPr>
            <a:lvl4pPr marL="1600200" indent="-228600">
              <a:defRPr>
                <a:solidFill>
                  <a:schemeClr val="tx1"/>
                </a:solidFill>
                <a:latin typeface="Tw Cen MT" charset="0"/>
                <a:ea typeface="MS PGothic" charset="0"/>
                <a:cs typeface="MS PGothic" charset="0"/>
              </a:defRPr>
            </a:lvl4pPr>
            <a:lvl5pPr marL="2057400" indent="-228600">
              <a:defRPr>
                <a:solidFill>
                  <a:schemeClr val="tx1"/>
                </a:solidFill>
                <a:latin typeface="Tw Cen MT"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Tw Cen MT"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Tw Cen MT"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Tw Cen MT"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Tw Cen MT" charset="0"/>
                <a:ea typeface="MS PGothic" charset="0"/>
                <a:cs typeface="MS PGothic" charset="0"/>
              </a:defRPr>
            </a:lvl9pPr>
          </a:lstStyle>
          <a:p>
            <a:pPr algn="ctr">
              <a:defRPr/>
            </a:pPr>
            <a:r>
              <a:rPr lang="en-US" dirty="0">
                <a:latin typeface="+mn-lt"/>
              </a:rPr>
              <a:t>BURNOUT</a:t>
            </a:r>
          </a:p>
          <a:p>
            <a:pPr algn="ctr">
              <a:defRPr/>
            </a:pPr>
            <a:endParaRPr lang="en-US" dirty="0">
              <a:latin typeface="+mn-lt"/>
            </a:endParaRPr>
          </a:p>
        </p:txBody>
      </p:sp>
      <p:sp>
        <p:nvSpPr>
          <p:cNvPr id="9" name="Content Placeholder 2">
            <a:extLst>
              <a:ext uri="{FF2B5EF4-FFF2-40B4-BE49-F238E27FC236}">
                <a16:creationId xmlns:a16="http://schemas.microsoft.com/office/drawing/2014/main" id="{C1DCF13C-A523-9AA9-1F10-792AC5BDE7D2}"/>
              </a:ext>
            </a:extLst>
          </p:cNvPr>
          <p:cNvSpPr txBox="1">
            <a:spLocks/>
          </p:cNvSpPr>
          <p:nvPr/>
        </p:nvSpPr>
        <p:spPr bwMode="auto">
          <a:xfrm>
            <a:off x="2651960" y="2463738"/>
            <a:ext cx="1879509" cy="1458515"/>
          </a:xfrm>
          <a:prstGeom prst="rect">
            <a:avLst/>
          </a:prstGeom>
          <a:noFill/>
          <a:ln>
            <a:noFill/>
          </a:ln>
        </p:spPr>
        <p:txBody>
          <a:bodyPr/>
          <a:lstStyle>
            <a:lvl1pPr>
              <a:spcBef>
                <a:spcPct val="20000"/>
              </a:spcBef>
              <a:buClr>
                <a:srgbClr val="ACC2C9"/>
              </a:buClr>
              <a:buFont typeface="Arial" panose="020B0604020202020204" pitchFamily="34" charset="0"/>
              <a:buChar char="•"/>
              <a:defRPr sz="2400">
                <a:solidFill>
                  <a:schemeClr val="tx2"/>
                </a:solidFill>
                <a:latin typeface="Tw Cen MT" panose="020B0602020104020603" pitchFamily="34" charset="77"/>
                <a:ea typeface="MS PGothic" panose="020B0600070205080204" pitchFamily="34" charset="-128"/>
              </a:defRPr>
            </a:lvl1pPr>
            <a:lvl2pPr marL="742950" indent="-285750">
              <a:spcBef>
                <a:spcPct val="20000"/>
              </a:spcBef>
              <a:buClr>
                <a:srgbClr val="ACC2C9"/>
              </a:buClr>
              <a:buFont typeface="Arial" panose="020B0604020202020204" pitchFamily="34" charset="0"/>
              <a:buChar char="•"/>
              <a:defRPr sz="2000">
                <a:solidFill>
                  <a:schemeClr val="tx1"/>
                </a:solidFill>
                <a:latin typeface="Tw Cen MT" panose="020B0602020104020603" pitchFamily="34" charset="77"/>
                <a:ea typeface="MS PGothic" panose="020B0600070205080204" pitchFamily="34" charset="-128"/>
              </a:defRPr>
            </a:lvl2pPr>
            <a:lvl3pPr marL="1143000" indent="-228600">
              <a:spcBef>
                <a:spcPct val="20000"/>
              </a:spcBef>
              <a:buClr>
                <a:schemeClr val="accent2"/>
              </a:buClr>
              <a:buFont typeface="Arial" panose="020B0604020202020204" pitchFamily="34" charset="0"/>
              <a:buChar char="•"/>
              <a:defRPr sz="2000">
                <a:solidFill>
                  <a:schemeClr val="tx2"/>
                </a:solidFill>
                <a:latin typeface="Tw Cen MT" panose="020B0602020104020603" pitchFamily="34" charset="77"/>
                <a:ea typeface="MS PGothic" panose="020B0600070205080204" pitchFamily="34" charset="-128"/>
              </a:defRPr>
            </a:lvl3pPr>
            <a:lvl4pPr marL="1600200" indent="-228600">
              <a:spcBef>
                <a:spcPct val="20000"/>
              </a:spcBef>
              <a:buClr>
                <a:srgbClr val="99987F"/>
              </a:buClr>
              <a:buFont typeface="Arial" panose="020B0604020202020204" pitchFamily="34" charset="0"/>
              <a:buChar char="•"/>
              <a:defRPr>
                <a:solidFill>
                  <a:schemeClr val="tx1"/>
                </a:solidFill>
                <a:latin typeface="Tw Cen MT" panose="020B0602020104020603" pitchFamily="34" charset="77"/>
                <a:ea typeface="MS PGothic" panose="020B0600070205080204" pitchFamily="34" charset="-128"/>
              </a:defRPr>
            </a:lvl4pPr>
            <a:lvl5pPr marL="2057400" indent="-228600">
              <a:spcBef>
                <a:spcPct val="20000"/>
              </a:spcBef>
              <a:buClr>
                <a:srgbClr val="90AC97"/>
              </a:buClr>
              <a:buFont typeface="Arial" panose="020B0604020202020204" pitchFamily="34" charset="0"/>
              <a:buChar char="•"/>
              <a:defRPr sz="1600">
                <a:solidFill>
                  <a:schemeClr val="tx2"/>
                </a:solidFill>
                <a:latin typeface="Tw Cen MT" panose="020B0602020104020603" pitchFamily="34" charset="77"/>
                <a:ea typeface="MS PGothic" panose="020B0600070205080204" pitchFamily="34" charset="-128"/>
              </a:defRPr>
            </a:lvl5pPr>
            <a:lvl6pPr marL="2514600" indent="-228600" eaLnBrk="0" fontAlgn="base" hangingPunct="0">
              <a:spcBef>
                <a:spcPct val="20000"/>
              </a:spcBef>
              <a:spcAft>
                <a:spcPct val="0"/>
              </a:spcAft>
              <a:buClr>
                <a:srgbClr val="90AC97"/>
              </a:buClr>
              <a:buFont typeface="Arial" panose="020B0604020202020204" pitchFamily="34" charset="0"/>
              <a:buChar char="•"/>
              <a:defRPr sz="1600">
                <a:solidFill>
                  <a:schemeClr val="tx2"/>
                </a:solidFill>
                <a:latin typeface="Tw Cen MT" panose="020B0602020104020603" pitchFamily="34" charset="77"/>
                <a:ea typeface="MS PGothic" panose="020B0600070205080204" pitchFamily="34" charset="-128"/>
              </a:defRPr>
            </a:lvl6pPr>
            <a:lvl7pPr marL="2971800" indent="-228600" eaLnBrk="0" fontAlgn="base" hangingPunct="0">
              <a:spcBef>
                <a:spcPct val="20000"/>
              </a:spcBef>
              <a:spcAft>
                <a:spcPct val="0"/>
              </a:spcAft>
              <a:buClr>
                <a:srgbClr val="90AC97"/>
              </a:buClr>
              <a:buFont typeface="Arial" panose="020B0604020202020204" pitchFamily="34" charset="0"/>
              <a:buChar char="•"/>
              <a:defRPr sz="1600">
                <a:solidFill>
                  <a:schemeClr val="tx2"/>
                </a:solidFill>
                <a:latin typeface="Tw Cen MT" panose="020B0602020104020603" pitchFamily="34" charset="77"/>
                <a:ea typeface="MS PGothic" panose="020B0600070205080204" pitchFamily="34" charset="-128"/>
              </a:defRPr>
            </a:lvl7pPr>
            <a:lvl8pPr marL="3429000" indent="-228600" eaLnBrk="0" fontAlgn="base" hangingPunct="0">
              <a:spcBef>
                <a:spcPct val="20000"/>
              </a:spcBef>
              <a:spcAft>
                <a:spcPct val="0"/>
              </a:spcAft>
              <a:buClr>
                <a:srgbClr val="90AC97"/>
              </a:buClr>
              <a:buFont typeface="Arial" panose="020B0604020202020204" pitchFamily="34" charset="0"/>
              <a:buChar char="•"/>
              <a:defRPr sz="1600">
                <a:solidFill>
                  <a:schemeClr val="tx2"/>
                </a:solidFill>
                <a:latin typeface="Tw Cen MT" panose="020B0602020104020603" pitchFamily="34" charset="77"/>
                <a:ea typeface="MS PGothic" panose="020B0600070205080204" pitchFamily="34" charset="-128"/>
              </a:defRPr>
            </a:lvl8pPr>
            <a:lvl9pPr marL="3886200" indent="-228600" eaLnBrk="0" fontAlgn="base" hangingPunct="0">
              <a:spcBef>
                <a:spcPct val="20000"/>
              </a:spcBef>
              <a:spcAft>
                <a:spcPct val="0"/>
              </a:spcAft>
              <a:buClr>
                <a:srgbClr val="90AC97"/>
              </a:buClr>
              <a:buFont typeface="Arial" panose="020B0604020202020204" pitchFamily="34" charset="0"/>
              <a:buChar char="•"/>
              <a:defRPr sz="1600">
                <a:solidFill>
                  <a:schemeClr val="tx2"/>
                </a:solidFill>
                <a:latin typeface="Tw Cen MT" panose="020B0602020104020603" pitchFamily="34" charset="77"/>
                <a:ea typeface="MS PGothic" panose="020B0600070205080204" pitchFamily="34" charset="-128"/>
              </a:defRPr>
            </a:lvl9pPr>
          </a:lstStyle>
          <a:p>
            <a:pPr eaLnBrk="1" hangingPunct="1">
              <a:buFont typeface="Arial" panose="020B0604020202020204" pitchFamily="34" charset="0"/>
              <a:buNone/>
              <a:defRPr/>
            </a:pPr>
            <a:r>
              <a:rPr lang="en-US" altLang="en-US" sz="1600" i="1" dirty="0">
                <a:solidFill>
                  <a:srgbClr val="DFE6D0"/>
                </a:solidFill>
                <a:latin typeface="+mn-lt"/>
              </a:rPr>
              <a:t>Development of PTSD symptoms </a:t>
            </a:r>
            <a:br>
              <a:rPr lang="en-US" altLang="en-US" sz="1600" i="1" dirty="0">
                <a:solidFill>
                  <a:srgbClr val="DFE6D0"/>
                </a:solidFill>
                <a:latin typeface="+mn-lt"/>
              </a:rPr>
            </a:br>
            <a:r>
              <a:rPr lang="en-US" altLang="en-US" sz="1600" i="1" dirty="0">
                <a:solidFill>
                  <a:srgbClr val="DFE6D0"/>
                </a:solidFill>
                <a:latin typeface="+mn-lt"/>
              </a:rPr>
              <a:t>(re-experiencing, arousal, avoidance, emotional numbness) following the traumatic experience of an important person</a:t>
            </a:r>
          </a:p>
        </p:txBody>
      </p:sp>
      <p:sp>
        <p:nvSpPr>
          <p:cNvPr id="10" name="Content Placeholder 2">
            <a:extLst>
              <a:ext uri="{FF2B5EF4-FFF2-40B4-BE49-F238E27FC236}">
                <a16:creationId xmlns:a16="http://schemas.microsoft.com/office/drawing/2014/main" id="{438C1F3A-19E5-7BA0-FB0B-3C2201588E1F}"/>
              </a:ext>
            </a:extLst>
          </p:cNvPr>
          <p:cNvSpPr txBox="1">
            <a:spLocks/>
          </p:cNvSpPr>
          <p:nvPr/>
        </p:nvSpPr>
        <p:spPr bwMode="auto">
          <a:xfrm>
            <a:off x="4923810" y="2475611"/>
            <a:ext cx="1881104" cy="1458515"/>
          </a:xfrm>
          <a:prstGeom prst="rect">
            <a:avLst/>
          </a:prstGeom>
          <a:noFill/>
          <a:ln>
            <a:noFill/>
          </a:ln>
        </p:spPr>
        <p:txBody>
          <a:bodyPr/>
          <a:lstStyle>
            <a:lvl1pPr>
              <a:spcBef>
                <a:spcPct val="20000"/>
              </a:spcBef>
              <a:buClr>
                <a:srgbClr val="ACC2C9"/>
              </a:buClr>
              <a:buFont typeface="Arial" panose="020B0604020202020204" pitchFamily="34" charset="0"/>
              <a:buChar char="•"/>
              <a:defRPr sz="2400">
                <a:solidFill>
                  <a:schemeClr val="tx2"/>
                </a:solidFill>
                <a:latin typeface="Tw Cen MT" panose="020B0602020104020603" pitchFamily="34" charset="77"/>
                <a:ea typeface="MS PGothic" panose="020B0600070205080204" pitchFamily="34" charset="-128"/>
              </a:defRPr>
            </a:lvl1pPr>
            <a:lvl2pPr marL="742950" indent="-285750">
              <a:spcBef>
                <a:spcPct val="20000"/>
              </a:spcBef>
              <a:buClr>
                <a:srgbClr val="ACC2C9"/>
              </a:buClr>
              <a:buFont typeface="Arial" panose="020B0604020202020204" pitchFamily="34" charset="0"/>
              <a:buChar char="•"/>
              <a:defRPr sz="2000">
                <a:solidFill>
                  <a:schemeClr val="tx1"/>
                </a:solidFill>
                <a:latin typeface="Tw Cen MT" panose="020B0602020104020603" pitchFamily="34" charset="77"/>
                <a:ea typeface="MS PGothic" panose="020B0600070205080204" pitchFamily="34" charset="-128"/>
              </a:defRPr>
            </a:lvl2pPr>
            <a:lvl3pPr marL="1143000" indent="-228600">
              <a:spcBef>
                <a:spcPct val="20000"/>
              </a:spcBef>
              <a:buClr>
                <a:schemeClr val="accent2"/>
              </a:buClr>
              <a:buFont typeface="Arial" panose="020B0604020202020204" pitchFamily="34" charset="0"/>
              <a:buChar char="•"/>
              <a:defRPr sz="2000">
                <a:solidFill>
                  <a:schemeClr val="tx2"/>
                </a:solidFill>
                <a:latin typeface="Tw Cen MT" panose="020B0602020104020603" pitchFamily="34" charset="77"/>
                <a:ea typeface="MS PGothic" panose="020B0600070205080204" pitchFamily="34" charset="-128"/>
              </a:defRPr>
            </a:lvl3pPr>
            <a:lvl4pPr marL="1600200" indent="-228600">
              <a:spcBef>
                <a:spcPct val="20000"/>
              </a:spcBef>
              <a:buClr>
                <a:srgbClr val="99987F"/>
              </a:buClr>
              <a:buFont typeface="Arial" panose="020B0604020202020204" pitchFamily="34" charset="0"/>
              <a:buChar char="•"/>
              <a:defRPr>
                <a:solidFill>
                  <a:schemeClr val="tx1"/>
                </a:solidFill>
                <a:latin typeface="Tw Cen MT" panose="020B0602020104020603" pitchFamily="34" charset="77"/>
                <a:ea typeface="MS PGothic" panose="020B0600070205080204" pitchFamily="34" charset="-128"/>
              </a:defRPr>
            </a:lvl4pPr>
            <a:lvl5pPr marL="2057400" indent="-228600">
              <a:spcBef>
                <a:spcPct val="20000"/>
              </a:spcBef>
              <a:buClr>
                <a:srgbClr val="90AC97"/>
              </a:buClr>
              <a:buFont typeface="Arial" panose="020B0604020202020204" pitchFamily="34" charset="0"/>
              <a:buChar char="•"/>
              <a:defRPr sz="1600">
                <a:solidFill>
                  <a:schemeClr val="tx2"/>
                </a:solidFill>
                <a:latin typeface="Tw Cen MT" panose="020B0602020104020603" pitchFamily="34" charset="77"/>
                <a:ea typeface="MS PGothic" panose="020B0600070205080204" pitchFamily="34" charset="-128"/>
              </a:defRPr>
            </a:lvl5pPr>
            <a:lvl6pPr marL="2514600" indent="-228600" eaLnBrk="0" fontAlgn="base" hangingPunct="0">
              <a:spcBef>
                <a:spcPct val="20000"/>
              </a:spcBef>
              <a:spcAft>
                <a:spcPct val="0"/>
              </a:spcAft>
              <a:buClr>
                <a:srgbClr val="90AC97"/>
              </a:buClr>
              <a:buFont typeface="Arial" panose="020B0604020202020204" pitchFamily="34" charset="0"/>
              <a:buChar char="•"/>
              <a:defRPr sz="1600">
                <a:solidFill>
                  <a:schemeClr val="tx2"/>
                </a:solidFill>
                <a:latin typeface="Tw Cen MT" panose="020B0602020104020603" pitchFamily="34" charset="77"/>
                <a:ea typeface="MS PGothic" panose="020B0600070205080204" pitchFamily="34" charset="-128"/>
              </a:defRPr>
            </a:lvl6pPr>
            <a:lvl7pPr marL="2971800" indent="-228600" eaLnBrk="0" fontAlgn="base" hangingPunct="0">
              <a:spcBef>
                <a:spcPct val="20000"/>
              </a:spcBef>
              <a:spcAft>
                <a:spcPct val="0"/>
              </a:spcAft>
              <a:buClr>
                <a:srgbClr val="90AC97"/>
              </a:buClr>
              <a:buFont typeface="Arial" panose="020B0604020202020204" pitchFamily="34" charset="0"/>
              <a:buChar char="•"/>
              <a:defRPr sz="1600">
                <a:solidFill>
                  <a:schemeClr val="tx2"/>
                </a:solidFill>
                <a:latin typeface="Tw Cen MT" panose="020B0602020104020603" pitchFamily="34" charset="77"/>
                <a:ea typeface="MS PGothic" panose="020B0600070205080204" pitchFamily="34" charset="-128"/>
              </a:defRPr>
            </a:lvl7pPr>
            <a:lvl8pPr marL="3429000" indent="-228600" eaLnBrk="0" fontAlgn="base" hangingPunct="0">
              <a:spcBef>
                <a:spcPct val="20000"/>
              </a:spcBef>
              <a:spcAft>
                <a:spcPct val="0"/>
              </a:spcAft>
              <a:buClr>
                <a:srgbClr val="90AC97"/>
              </a:buClr>
              <a:buFont typeface="Arial" panose="020B0604020202020204" pitchFamily="34" charset="0"/>
              <a:buChar char="•"/>
              <a:defRPr sz="1600">
                <a:solidFill>
                  <a:schemeClr val="tx2"/>
                </a:solidFill>
                <a:latin typeface="Tw Cen MT" panose="020B0602020104020603" pitchFamily="34" charset="77"/>
                <a:ea typeface="MS PGothic" panose="020B0600070205080204" pitchFamily="34" charset="-128"/>
              </a:defRPr>
            </a:lvl8pPr>
            <a:lvl9pPr marL="3886200" indent="-228600" eaLnBrk="0" fontAlgn="base" hangingPunct="0">
              <a:spcBef>
                <a:spcPct val="20000"/>
              </a:spcBef>
              <a:spcAft>
                <a:spcPct val="0"/>
              </a:spcAft>
              <a:buClr>
                <a:srgbClr val="90AC97"/>
              </a:buClr>
              <a:buFont typeface="Arial" panose="020B0604020202020204" pitchFamily="34" charset="0"/>
              <a:buChar char="•"/>
              <a:defRPr sz="1600">
                <a:solidFill>
                  <a:schemeClr val="tx2"/>
                </a:solidFill>
                <a:latin typeface="Tw Cen MT" panose="020B0602020104020603" pitchFamily="34" charset="77"/>
                <a:ea typeface="MS PGothic" panose="020B0600070205080204" pitchFamily="34" charset="-128"/>
              </a:defRPr>
            </a:lvl9pPr>
          </a:lstStyle>
          <a:p>
            <a:pPr eaLnBrk="1" hangingPunct="1">
              <a:buFont typeface="Arial" panose="020B0604020202020204" pitchFamily="34" charset="0"/>
              <a:buNone/>
              <a:defRPr/>
            </a:pPr>
            <a:r>
              <a:rPr lang="en-US" altLang="en-US" sz="1600" i="1" dirty="0">
                <a:solidFill>
                  <a:srgbClr val="DFE6D0"/>
                </a:solidFill>
                <a:latin typeface="+mn-lt"/>
              </a:rPr>
              <a:t>Reduction in the capacity or interest in being empathetic towards others, believed to result from ongoing expenditure of empathy</a:t>
            </a:r>
          </a:p>
        </p:txBody>
      </p:sp>
      <p:sp>
        <p:nvSpPr>
          <p:cNvPr id="11" name="Content Placeholder 2">
            <a:extLst>
              <a:ext uri="{FF2B5EF4-FFF2-40B4-BE49-F238E27FC236}">
                <a16:creationId xmlns:a16="http://schemas.microsoft.com/office/drawing/2014/main" id="{E4D5EE2A-9FCC-5E11-9C11-75D63FB5AB7C}"/>
              </a:ext>
            </a:extLst>
          </p:cNvPr>
          <p:cNvSpPr txBox="1">
            <a:spLocks/>
          </p:cNvSpPr>
          <p:nvPr/>
        </p:nvSpPr>
        <p:spPr bwMode="auto">
          <a:xfrm>
            <a:off x="7052496" y="2437887"/>
            <a:ext cx="2025026" cy="1457325"/>
          </a:xfrm>
          <a:prstGeom prst="rect">
            <a:avLst/>
          </a:prstGeom>
          <a:noFill/>
          <a:ln>
            <a:noFill/>
          </a:ln>
        </p:spPr>
        <p:txBody>
          <a:bodyPr/>
          <a:lstStyle>
            <a:lvl1pPr>
              <a:spcBef>
                <a:spcPct val="20000"/>
              </a:spcBef>
              <a:buClr>
                <a:srgbClr val="ACC2C9"/>
              </a:buClr>
              <a:buFont typeface="Arial" panose="020B0604020202020204" pitchFamily="34" charset="0"/>
              <a:buChar char="•"/>
              <a:defRPr sz="2400">
                <a:solidFill>
                  <a:schemeClr val="tx2"/>
                </a:solidFill>
                <a:latin typeface="Tw Cen MT" panose="020B0602020104020603" pitchFamily="34" charset="77"/>
                <a:ea typeface="MS PGothic" panose="020B0600070205080204" pitchFamily="34" charset="-128"/>
              </a:defRPr>
            </a:lvl1pPr>
            <a:lvl2pPr marL="742950" indent="-285750">
              <a:spcBef>
                <a:spcPct val="20000"/>
              </a:spcBef>
              <a:buClr>
                <a:srgbClr val="ACC2C9"/>
              </a:buClr>
              <a:buFont typeface="Arial" panose="020B0604020202020204" pitchFamily="34" charset="0"/>
              <a:buChar char="•"/>
              <a:defRPr sz="2000">
                <a:solidFill>
                  <a:schemeClr val="tx1"/>
                </a:solidFill>
                <a:latin typeface="Tw Cen MT" panose="020B0602020104020603" pitchFamily="34" charset="77"/>
                <a:ea typeface="MS PGothic" panose="020B0600070205080204" pitchFamily="34" charset="-128"/>
              </a:defRPr>
            </a:lvl2pPr>
            <a:lvl3pPr marL="1143000" indent="-228600">
              <a:spcBef>
                <a:spcPct val="20000"/>
              </a:spcBef>
              <a:buClr>
                <a:schemeClr val="accent2"/>
              </a:buClr>
              <a:buFont typeface="Arial" panose="020B0604020202020204" pitchFamily="34" charset="0"/>
              <a:buChar char="•"/>
              <a:defRPr sz="2000">
                <a:solidFill>
                  <a:schemeClr val="tx2"/>
                </a:solidFill>
                <a:latin typeface="Tw Cen MT" panose="020B0602020104020603" pitchFamily="34" charset="77"/>
                <a:ea typeface="MS PGothic" panose="020B0600070205080204" pitchFamily="34" charset="-128"/>
              </a:defRPr>
            </a:lvl3pPr>
            <a:lvl4pPr marL="1600200" indent="-228600">
              <a:spcBef>
                <a:spcPct val="20000"/>
              </a:spcBef>
              <a:buClr>
                <a:srgbClr val="99987F"/>
              </a:buClr>
              <a:buFont typeface="Arial" panose="020B0604020202020204" pitchFamily="34" charset="0"/>
              <a:buChar char="•"/>
              <a:defRPr>
                <a:solidFill>
                  <a:schemeClr val="tx1"/>
                </a:solidFill>
                <a:latin typeface="Tw Cen MT" panose="020B0602020104020603" pitchFamily="34" charset="77"/>
                <a:ea typeface="MS PGothic" panose="020B0600070205080204" pitchFamily="34" charset="-128"/>
              </a:defRPr>
            </a:lvl4pPr>
            <a:lvl5pPr marL="2057400" indent="-228600">
              <a:spcBef>
                <a:spcPct val="20000"/>
              </a:spcBef>
              <a:buClr>
                <a:srgbClr val="90AC97"/>
              </a:buClr>
              <a:buFont typeface="Arial" panose="020B0604020202020204" pitchFamily="34" charset="0"/>
              <a:buChar char="•"/>
              <a:defRPr sz="1600">
                <a:solidFill>
                  <a:schemeClr val="tx2"/>
                </a:solidFill>
                <a:latin typeface="Tw Cen MT" panose="020B0602020104020603" pitchFamily="34" charset="77"/>
                <a:ea typeface="MS PGothic" panose="020B0600070205080204" pitchFamily="34" charset="-128"/>
              </a:defRPr>
            </a:lvl5pPr>
            <a:lvl6pPr marL="2514600" indent="-228600" eaLnBrk="0" fontAlgn="base" hangingPunct="0">
              <a:spcBef>
                <a:spcPct val="20000"/>
              </a:spcBef>
              <a:spcAft>
                <a:spcPct val="0"/>
              </a:spcAft>
              <a:buClr>
                <a:srgbClr val="90AC97"/>
              </a:buClr>
              <a:buFont typeface="Arial" panose="020B0604020202020204" pitchFamily="34" charset="0"/>
              <a:buChar char="•"/>
              <a:defRPr sz="1600">
                <a:solidFill>
                  <a:schemeClr val="tx2"/>
                </a:solidFill>
                <a:latin typeface="Tw Cen MT" panose="020B0602020104020603" pitchFamily="34" charset="77"/>
                <a:ea typeface="MS PGothic" panose="020B0600070205080204" pitchFamily="34" charset="-128"/>
              </a:defRPr>
            </a:lvl6pPr>
            <a:lvl7pPr marL="2971800" indent="-228600" eaLnBrk="0" fontAlgn="base" hangingPunct="0">
              <a:spcBef>
                <a:spcPct val="20000"/>
              </a:spcBef>
              <a:spcAft>
                <a:spcPct val="0"/>
              </a:spcAft>
              <a:buClr>
                <a:srgbClr val="90AC97"/>
              </a:buClr>
              <a:buFont typeface="Arial" panose="020B0604020202020204" pitchFamily="34" charset="0"/>
              <a:buChar char="•"/>
              <a:defRPr sz="1600">
                <a:solidFill>
                  <a:schemeClr val="tx2"/>
                </a:solidFill>
                <a:latin typeface="Tw Cen MT" panose="020B0602020104020603" pitchFamily="34" charset="77"/>
                <a:ea typeface="MS PGothic" panose="020B0600070205080204" pitchFamily="34" charset="-128"/>
              </a:defRPr>
            </a:lvl7pPr>
            <a:lvl8pPr marL="3429000" indent="-228600" eaLnBrk="0" fontAlgn="base" hangingPunct="0">
              <a:spcBef>
                <a:spcPct val="20000"/>
              </a:spcBef>
              <a:spcAft>
                <a:spcPct val="0"/>
              </a:spcAft>
              <a:buClr>
                <a:srgbClr val="90AC97"/>
              </a:buClr>
              <a:buFont typeface="Arial" panose="020B0604020202020204" pitchFamily="34" charset="0"/>
              <a:buChar char="•"/>
              <a:defRPr sz="1600">
                <a:solidFill>
                  <a:schemeClr val="tx2"/>
                </a:solidFill>
                <a:latin typeface="Tw Cen MT" panose="020B0602020104020603" pitchFamily="34" charset="77"/>
                <a:ea typeface="MS PGothic" panose="020B0600070205080204" pitchFamily="34" charset="-128"/>
              </a:defRPr>
            </a:lvl8pPr>
            <a:lvl9pPr marL="3886200" indent="-228600" eaLnBrk="0" fontAlgn="base" hangingPunct="0">
              <a:spcBef>
                <a:spcPct val="20000"/>
              </a:spcBef>
              <a:spcAft>
                <a:spcPct val="0"/>
              </a:spcAft>
              <a:buClr>
                <a:srgbClr val="90AC97"/>
              </a:buClr>
              <a:buFont typeface="Arial" panose="020B0604020202020204" pitchFamily="34" charset="0"/>
              <a:buChar char="•"/>
              <a:defRPr sz="1600">
                <a:solidFill>
                  <a:schemeClr val="tx2"/>
                </a:solidFill>
                <a:latin typeface="Tw Cen MT" panose="020B0602020104020603" pitchFamily="34" charset="77"/>
                <a:ea typeface="MS PGothic" panose="020B0600070205080204" pitchFamily="34" charset="-128"/>
              </a:defRPr>
            </a:lvl9pPr>
          </a:lstStyle>
          <a:p>
            <a:pPr eaLnBrk="1" hangingPunct="1">
              <a:buFont typeface="Arial" panose="020B0604020202020204" pitchFamily="34" charset="0"/>
              <a:buNone/>
              <a:defRPr/>
            </a:pPr>
            <a:r>
              <a:rPr lang="en-US" altLang="en-US" sz="1600" i="1" dirty="0">
                <a:solidFill>
                  <a:srgbClr val="DFE6D0"/>
                </a:solidFill>
                <a:latin typeface="+mn-lt"/>
              </a:rPr>
              <a:t>Presence of emotional exhaustion, cynicism, and feelings of disconnection from others, resulting from prolonged work and interpersonal demands </a:t>
            </a:r>
          </a:p>
        </p:txBody>
      </p:sp>
      <p:sp>
        <p:nvSpPr>
          <p:cNvPr id="15" name="Content Placeholder 2">
            <a:extLst>
              <a:ext uri="{FF2B5EF4-FFF2-40B4-BE49-F238E27FC236}">
                <a16:creationId xmlns:a16="http://schemas.microsoft.com/office/drawing/2014/main" id="{7B78B618-1DD7-EBB3-BC69-4AE19AC8437F}"/>
              </a:ext>
            </a:extLst>
          </p:cNvPr>
          <p:cNvSpPr txBox="1">
            <a:spLocks/>
          </p:cNvSpPr>
          <p:nvPr/>
        </p:nvSpPr>
        <p:spPr bwMode="auto">
          <a:xfrm>
            <a:off x="508076" y="2475611"/>
            <a:ext cx="1879509" cy="1458515"/>
          </a:xfrm>
          <a:prstGeom prst="rect">
            <a:avLst/>
          </a:prstGeom>
          <a:noFill/>
          <a:ln>
            <a:noFill/>
          </a:ln>
        </p:spPr>
        <p:txBody>
          <a:bodyPr/>
          <a:lstStyle>
            <a:lvl1pPr>
              <a:spcBef>
                <a:spcPct val="20000"/>
              </a:spcBef>
              <a:buClr>
                <a:srgbClr val="ACC2C9"/>
              </a:buClr>
              <a:buFont typeface="Arial" panose="020B0604020202020204" pitchFamily="34" charset="0"/>
              <a:buChar char="•"/>
              <a:defRPr sz="2400">
                <a:solidFill>
                  <a:schemeClr val="tx2"/>
                </a:solidFill>
                <a:latin typeface="Tw Cen MT" panose="020B0602020104020603" pitchFamily="34" charset="77"/>
                <a:ea typeface="MS PGothic" panose="020B0600070205080204" pitchFamily="34" charset="-128"/>
              </a:defRPr>
            </a:lvl1pPr>
            <a:lvl2pPr marL="742950" indent="-285750">
              <a:spcBef>
                <a:spcPct val="20000"/>
              </a:spcBef>
              <a:buClr>
                <a:srgbClr val="ACC2C9"/>
              </a:buClr>
              <a:buFont typeface="Arial" panose="020B0604020202020204" pitchFamily="34" charset="0"/>
              <a:buChar char="•"/>
              <a:defRPr sz="2000">
                <a:solidFill>
                  <a:schemeClr val="tx1"/>
                </a:solidFill>
                <a:latin typeface="Tw Cen MT" panose="020B0602020104020603" pitchFamily="34" charset="77"/>
                <a:ea typeface="MS PGothic" panose="020B0600070205080204" pitchFamily="34" charset="-128"/>
              </a:defRPr>
            </a:lvl2pPr>
            <a:lvl3pPr marL="1143000" indent="-228600">
              <a:spcBef>
                <a:spcPct val="20000"/>
              </a:spcBef>
              <a:buClr>
                <a:schemeClr val="accent2"/>
              </a:buClr>
              <a:buFont typeface="Arial" panose="020B0604020202020204" pitchFamily="34" charset="0"/>
              <a:buChar char="•"/>
              <a:defRPr sz="2000">
                <a:solidFill>
                  <a:schemeClr val="tx2"/>
                </a:solidFill>
                <a:latin typeface="Tw Cen MT" panose="020B0602020104020603" pitchFamily="34" charset="77"/>
                <a:ea typeface="MS PGothic" panose="020B0600070205080204" pitchFamily="34" charset="-128"/>
              </a:defRPr>
            </a:lvl3pPr>
            <a:lvl4pPr marL="1600200" indent="-228600">
              <a:spcBef>
                <a:spcPct val="20000"/>
              </a:spcBef>
              <a:buClr>
                <a:srgbClr val="99987F"/>
              </a:buClr>
              <a:buFont typeface="Arial" panose="020B0604020202020204" pitchFamily="34" charset="0"/>
              <a:buChar char="•"/>
              <a:defRPr>
                <a:solidFill>
                  <a:schemeClr val="tx1"/>
                </a:solidFill>
                <a:latin typeface="Tw Cen MT" panose="020B0602020104020603" pitchFamily="34" charset="77"/>
                <a:ea typeface="MS PGothic" panose="020B0600070205080204" pitchFamily="34" charset="-128"/>
              </a:defRPr>
            </a:lvl4pPr>
            <a:lvl5pPr marL="2057400" indent="-228600">
              <a:spcBef>
                <a:spcPct val="20000"/>
              </a:spcBef>
              <a:buClr>
                <a:srgbClr val="90AC97"/>
              </a:buClr>
              <a:buFont typeface="Arial" panose="020B0604020202020204" pitchFamily="34" charset="0"/>
              <a:buChar char="•"/>
              <a:defRPr sz="1600">
                <a:solidFill>
                  <a:schemeClr val="tx2"/>
                </a:solidFill>
                <a:latin typeface="Tw Cen MT" panose="020B0602020104020603" pitchFamily="34" charset="77"/>
                <a:ea typeface="MS PGothic" panose="020B0600070205080204" pitchFamily="34" charset="-128"/>
              </a:defRPr>
            </a:lvl5pPr>
            <a:lvl6pPr marL="2514600" indent="-228600" eaLnBrk="0" fontAlgn="base" hangingPunct="0">
              <a:spcBef>
                <a:spcPct val="20000"/>
              </a:spcBef>
              <a:spcAft>
                <a:spcPct val="0"/>
              </a:spcAft>
              <a:buClr>
                <a:srgbClr val="90AC97"/>
              </a:buClr>
              <a:buFont typeface="Arial" panose="020B0604020202020204" pitchFamily="34" charset="0"/>
              <a:buChar char="•"/>
              <a:defRPr sz="1600">
                <a:solidFill>
                  <a:schemeClr val="tx2"/>
                </a:solidFill>
                <a:latin typeface="Tw Cen MT" panose="020B0602020104020603" pitchFamily="34" charset="77"/>
                <a:ea typeface="MS PGothic" panose="020B0600070205080204" pitchFamily="34" charset="-128"/>
              </a:defRPr>
            </a:lvl6pPr>
            <a:lvl7pPr marL="2971800" indent="-228600" eaLnBrk="0" fontAlgn="base" hangingPunct="0">
              <a:spcBef>
                <a:spcPct val="20000"/>
              </a:spcBef>
              <a:spcAft>
                <a:spcPct val="0"/>
              </a:spcAft>
              <a:buClr>
                <a:srgbClr val="90AC97"/>
              </a:buClr>
              <a:buFont typeface="Arial" panose="020B0604020202020204" pitchFamily="34" charset="0"/>
              <a:buChar char="•"/>
              <a:defRPr sz="1600">
                <a:solidFill>
                  <a:schemeClr val="tx2"/>
                </a:solidFill>
                <a:latin typeface="Tw Cen MT" panose="020B0602020104020603" pitchFamily="34" charset="77"/>
                <a:ea typeface="MS PGothic" panose="020B0600070205080204" pitchFamily="34" charset="-128"/>
              </a:defRPr>
            </a:lvl7pPr>
            <a:lvl8pPr marL="3429000" indent="-228600" eaLnBrk="0" fontAlgn="base" hangingPunct="0">
              <a:spcBef>
                <a:spcPct val="20000"/>
              </a:spcBef>
              <a:spcAft>
                <a:spcPct val="0"/>
              </a:spcAft>
              <a:buClr>
                <a:srgbClr val="90AC97"/>
              </a:buClr>
              <a:buFont typeface="Arial" panose="020B0604020202020204" pitchFamily="34" charset="0"/>
              <a:buChar char="•"/>
              <a:defRPr sz="1600">
                <a:solidFill>
                  <a:schemeClr val="tx2"/>
                </a:solidFill>
                <a:latin typeface="Tw Cen MT" panose="020B0602020104020603" pitchFamily="34" charset="77"/>
                <a:ea typeface="MS PGothic" panose="020B0600070205080204" pitchFamily="34" charset="-128"/>
              </a:defRPr>
            </a:lvl8pPr>
            <a:lvl9pPr marL="3886200" indent="-228600" eaLnBrk="0" fontAlgn="base" hangingPunct="0">
              <a:spcBef>
                <a:spcPct val="20000"/>
              </a:spcBef>
              <a:spcAft>
                <a:spcPct val="0"/>
              </a:spcAft>
              <a:buClr>
                <a:srgbClr val="90AC97"/>
              </a:buClr>
              <a:buFont typeface="Arial" panose="020B0604020202020204" pitchFamily="34" charset="0"/>
              <a:buChar char="•"/>
              <a:defRPr sz="1600">
                <a:solidFill>
                  <a:schemeClr val="tx2"/>
                </a:solidFill>
                <a:latin typeface="Tw Cen MT" panose="020B0602020104020603" pitchFamily="34" charset="77"/>
                <a:ea typeface="MS PGothic" panose="020B0600070205080204" pitchFamily="34" charset="-128"/>
              </a:defRPr>
            </a:lvl9pPr>
          </a:lstStyle>
          <a:p>
            <a:pPr>
              <a:buFont typeface="Arial" panose="020B0604020202020204" pitchFamily="34" charset="0"/>
              <a:buNone/>
              <a:defRPr/>
            </a:pPr>
            <a:r>
              <a:rPr lang="en-US" altLang="en-US" sz="1600" i="1" dirty="0">
                <a:solidFill>
                  <a:srgbClr val="DFE6D0"/>
                </a:solidFill>
                <a:latin typeface="+mn-lt"/>
              </a:rPr>
              <a:t>Disruptions to a person’s </a:t>
            </a:r>
            <a:r>
              <a:rPr lang="en-US" altLang="en-US" sz="1600" i="1" u="sng" dirty="0">
                <a:solidFill>
                  <a:srgbClr val="DFE6D0"/>
                </a:solidFill>
                <a:latin typeface="+mn-lt"/>
              </a:rPr>
              <a:t>beliefs </a:t>
            </a:r>
            <a:r>
              <a:rPr lang="en-US" altLang="en-US" sz="1600" i="1" dirty="0">
                <a:solidFill>
                  <a:srgbClr val="DFE6D0"/>
                </a:solidFill>
                <a:latin typeface="+mn-lt"/>
              </a:rPr>
              <a:t>about safety, power, independence, esteem, intimacy, and/or frame of reference as a result of being exposed to another’s traumatic experiences</a:t>
            </a:r>
          </a:p>
        </p:txBody>
      </p:sp>
      <p:sp>
        <p:nvSpPr>
          <p:cNvPr id="3" name="Rectangle 2">
            <a:extLst>
              <a:ext uri="{FF2B5EF4-FFF2-40B4-BE49-F238E27FC236}">
                <a16:creationId xmlns:a16="http://schemas.microsoft.com/office/drawing/2014/main" id="{D795D23C-39E9-B671-E189-55A3B92F248E}"/>
              </a:ext>
            </a:extLst>
          </p:cNvPr>
          <p:cNvSpPr/>
          <p:nvPr/>
        </p:nvSpPr>
        <p:spPr>
          <a:xfrm>
            <a:off x="0" y="1"/>
            <a:ext cx="9144000" cy="761876"/>
          </a:xfrm>
          <a:prstGeom prst="rect">
            <a:avLst/>
          </a:prstGeom>
          <a:solidFill>
            <a:srgbClr val="8BA999"/>
          </a:solidFill>
          <a:ln>
            <a:solidFill>
              <a:srgbClr val="8BA9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6C6CEF70-7FC5-0870-5317-17C67B0CCF1E}"/>
              </a:ext>
            </a:extLst>
          </p:cNvPr>
          <p:cNvSpPr txBox="1">
            <a:spLocks/>
          </p:cNvSpPr>
          <p:nvPr/>
        </p:nvSpPr>
        <p:spPr bwMode="auto">
          <a:xfrm>
            <a:off x="1911823" y="113321"/>
            <a:ext cx="5655155" cy="360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273050" indent="-273050" algn="l" rtl="0" eaLnBrk="0" fontAlgn="base" hangingPunct="0">
              <a:spcBef>
                <a:spcPct val="20000"/>
              </a:spcBef>
              <a:spcAft>
                <a:spcPct val="0"/>
              </a:spcAft>
              <a:buClr>
                <a:srgbClr val="ACC2C9"/>
              </a:buClr>
              <a:buFont typeface="Arial" panose="020B0604020202020204" pitchFamily="34" charset="0"/>
              <a:buChar char="•"/>
              <a:defRPr sz="2400" kern="1200">
                <a:solidFill>
                  <a:schemeClr val="tx2"/>
                </a:solidFill>
                <a:latin typeface="+mn-lt"/>
                <a:ea typeface="MS PGothic" panose="020B0600070205080204" pitchFamily="34" charset="-128"/>
                <a:cs typeface="MS PGothic" charset="0"/>
              </a:defRPr>
            </a:lvl1pPr>
            <a:lvl2pPr marL="547688" indent="-182563" algn="l" rtl="0" eaLnBrk="0" fontAlgn="base" hangingPunct="0">
              <a:spcBef>
                <a:spcPct val="20000"/>
              </a:spcBef>
              <a:spcAft>
                <a:spcPct val="0"/>
              </a:spcAft>
              <a:buClr>
                <a:srgbClr val="ACC2C9"/>
              </a:buClr>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2pPr>
            <a:lvl3pPr marL="914400" indent="-228600" algn="l" rtl="0" eaLnBrk="0" fontAlgn="base" hangingPunct="0">
              <a:spcBef>
                <a:spcPct val="20000"/>
              </a:spcBef>
              <a:spcAft>
                <a:spcPct val="0"/>
              </a:spcAft>
              <a:buClr>
                <a:schemeClr val="accent2"/>
              </a:buClr>
              <a:buFont typeface="Arial" panose="020B0604020202020204" pitchFamily="34" charset="0"/>
              <a:buChar char="•"/>
              <a:defRPr sz="2000" kern="1200">
                <a:solidFill>
                  <a:schemeClr val="tx2"/>
                </a:solidFill>
                <a:latin typeface="+mn-lt"/>
                <a:ea typeface="MS PGothic" panose="020B0600070205080204" pitchFamily="34" charset="-128"/>
                <a:cs typeface="MS PGothic" charset="0"/>
              </a:defRPr>
            </a:lvl3pPr>
            <a:lvl4pPr marL="1187450" indent="-228600" algn="l" rtl="0" eaLnBrk="0" fontAlgn="base" hangingPunct="0">
              <a:spcBef>
                <a:spcPct val="20000"/>
              </a:spcBef>
              <a:spcAft>
                <a:spcPct val="0"/>
              </a:spcAft>
              <a:buClr>
                <a:srgbClr val="99987F"/>
              </a:buClr>
              <a:buFont typeface="Arial" panose="020B0604020202020204" pitchFamily="34" charset="0"/>
              <a:buChar char="•"/>
              <a:defRPr kern="1200">
                <a:solidFill>
                  <a:schemeClr val="tx1"/>
                </a:solidFill>
                <a:latin typeface="+mn-lt"/>
                <a:ea typeface="MS PGothic" panose="020B0600070205080204" pitchFamily="34" charset="-128"/>
                <a:cs typeface="MS PGothic" charset="0"/>
              </a:defRPr>
            </a:lvl4pPr>
            <a:lvl5pPr marL="1462088" indent="-228600" algn="l" rtl="0" eaLnBrk="0" fontAlgn="base" hangingPunct="0">
              <a:spcBef>
                <a:spcPct val="20000"/>
              </a:spcBef>
              <a:spcAft>
                <a:spcPct val="0"/>
              </a:spcAft>
              <a:buClr>
                <a:srgbClr val="90AC97"/>
              </a:buClr>
              <a:buFont typeface="Arial" panose="020B0604020202020204" pitchFamily="34" charset="0"/>
              <a:buChar char="•"/>
              <a:defRPr sz="1600" kern="1200">
                <a:solidFill>
                  <a:schemeClr val="tx2"/>
                </a:solidFill>
                <a:latin typeface="+mn-lt"/>
                <a:ea typeface="MS PGothic" panose="020B0600070205080204" pitchFamily="34" charset="-128"/>
                <a:cs typeface="MS PGothic" charset="0"/>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algn="ctr">
              <a:buNone/>
            </a:pPr>
            <a:r>
              <a:rPr lang="en-AU" altLang="en-US" sz="3200" b="1" dirty="0">
                <a:solidFill>
                  <a:schemeClr val="tx1"/>
                </a:solidFill>
              </a:rPr>
              <a:t>What is empathy-based stress?</a:t>
            </a:r>
            <a:endParaRPr lang="en-US" altLang="en-US" sz="3200" b="1" dirty="0">
              <a:solidFill>
                <a:schemeClr val="tx1"/>
              </a:solidFill>
            </a:endParaRPr>
          </a:p>
        </p:txBody>
      </p:sp>
    </p:spTree>
    <p:extLst>
      <p:ext uri="{BB962C8B-B14F-4D97-AF65-F5344CB8AC3E}">
        <p14:creationId xmlns:p14="http://schemas.microsoft.com/office/powerpoint/2010/main" val="8968640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p:bldP spid="10" grpId="0"/>
      <p:bldP spid="11"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Arrow Connector 9">
            <a:extLst>
              <a:ext uri="{FF2B5EF4-FFF2-40B4-BE49-F238E27FC236}">
                <a16:creationId xmlns:a16="http://schemas.microsoft.com/office/drawing/2014/main" id="{1F53BCED-F45B-9171-CC7E-E301C8F5DE23}"/>
              </a:ext>
            </a:extLst>
          </p:cNvPr>
          <p:cNvCxnSpPr>
            <a:cxnSpLocks/>
            <a:stCxn id="4" idx="2"/>
            <a:endCxn id="6" idx="0"/>
          </p:cNvCxnSpPr>
          <p:nvPr/>
        </p:nvCxnSpPr>
        <p:spPr>
          <a:xfrm>
            <a:off x="1799692" y="2157125"/>
            <a:ext cx="0" cy="430158"/>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528032A-9979-9A18-62FA-16FADD430241}"/>
              </a:ext>
            </a:extLst>
          </p:cNvPr>
          <p:cNvSpPr txBox="1"/>
          <p:nvPr/>
        </p:nvSpPr>
        <p:spPr>
          <a:xfrm>
            <a:off x="755576" y="987574"/>
            <a:ext cx="2088232" cy="1169551"/>
          </a:xfrm>
          <a:prstGeom prst="rect">
            <a:avLst/>
          </a:prstGeom>
          <a:solidFill>
            <a:schemeClr val="bg2">
              <a:lumMod val="50000"/>
            </a:schemeClr>
          </a:solidFill>
        </p:spPr>
        <p:txBody>
          <a:bodyPr wrap="square">
            <a:spAutoFit/>
          </a:bodyPr>
          <a:lstStyle/>
          <a:p>
            <a:pPr algn="ctr">
              <a:defRPr/>
            </a:pPr>
            <a:r>
              <a:rPr lang="en-US" sz="1400" b="1" dirty="0">
                <a:latin typeface="+mn-lt"/>
              </a:rPr>
              <a:t>Contextual Factors</a:t>
            </a:r>
          </a:p>
          <a:p>
            <a:pPr algn="ctr">
              <a:defRPr/>
            </a:pPr>
            <a:r>
              <a:rPr lang="en-US" sz="1400" i="1" dirty="0">
                <a:latin typeface="+mn-lt"/>
              </a:rPr>
              <a:t>(e.g. emotional display norms, form / frequency of trauma exposure, support)</a:t>
            </a:r>
          </a:p>
        </p:txBody>
      </p:sp>
      <p:sp>
        <p:nvSpPr>
          <p:cNvPr id="5" name="TextBox 4">
            <a:extLst>
              <a:ext uri="{FF2B5EF4-FFF2-40B4-BE49-F238E27FC236}">
                <a16:creationId xmlns:a16="http://schemas.microsoft.com/office/drawing/2014/main" id="{55A97703-8E7B-7450-8879-0E522915A8E4}"/>
              </a:ext>
            </a:extLst>
          </p:cNvPr>
          <p:cNvSpPr txBox="1"/>
          <p:nvPr/>
        </p:nvSpPr>
        <p:spPr>
          <a:xfrm>
            <a:off x="755576" y="3993907"/>
            <a:ext cx="2088232" cy="954107"/>
          </a:xfrm>
          <a:prstGeom prst="rect">
            <a:avLst/>
          </a:prstGeom>
          <a:solidFill>
            <a:schemeClr val="bg2">
              <a:lumMod val="50000"/>
            </a:schemeClr>
          </a:solidFill>
        </p:spPr>
        <p:txBody>
          <a:bodyPr wrap="square">
            <a:spAutoFit/>
          </a:bodyPr>
          <a:lstStyle/>
          <a:p>
            <a:pPr algn="ctr">
              <a:defRPr/>
            </a:pPr>
            <a:r>
              <a:rPr lang="en-US" sz="1400" b="1" dirty="0">
                <a:latin typeface="+mn-lt"/>
              </a:rPr>
              <a:t>Individual  Factors</a:t>
            </a:r>
          </a:p>
          <a:p>
            <a:pPr algn="ctr">
              <a:defRPr/>
            </a:pPr>
            <a:r>
              <a:rPr lang="en-US" sz="1400" i="1" dirty="0">
                <a:latin typeface="+mn-lt"/>
              </a:rPr>
              <a:t>(e.g. demographics, individual differences, personality, coping style)</a:t>
            </a:r>
          </a:p>
        </p:txBody>
      </p:sp>
      <p:sp>
        <p:nvSpPr>
          <p:cNvPr id="6" name="TextBox 5">
            <a:extLst>
              <a:ext uri="{FF2B5EF4-FFF2-40B4-BE49-F238E27FC236}">
                <a16:creationId xmlns:a16="http://schemas.microsoft.com/office/drawing/2014/main" id="{974B05B1-A015-EFA5-2A44-2AB1F4E95D00}"/>
              </a:ext>
            </a:extLst>
          </p:cNvPr>
          <p:cNvSpPr txBox="1"/>
          <p:nvPr/>
        </p:nvSpPr>
        <p:spPr>
          <a:xfrm>
            <a:off x="755576" y="2587283"/>
            <a:ext cx="2088232" cy="992579"/>
          </a:xfrm>
          <a:prstGeom prst="rect">
            <a:avLst/>
          </a:prstGeom>
          <a:solidFill>
            <a:schemeClr val="accent4">
              <a:lumMod val="75000"/>
            </a:schemeClr>
          </a:solidFill>
        </p:spPr>
        <p:txBody>
          <a:bodyPr wrap="square">
            <a:spAutoFit/>
          </a:bodyPr>
          <a:lstStyle/>
          <a:p>
            <a:pPr algn="ctr">
              <a:spcAft>
                <a:spcPts val="338"/>
              </a:spcAft>
              <a:defRPr/>
            </a:pPr>
            <a:r>
              <a:rPr lang="en-US" sz="1400" b="1" dirty="0">
                <a:latin typeface="+mn-lt"/>
              </a:rPr>
              <a:t>Secondary Trauma Exposure</a:t>
            </a:r>
          </a:p>
          <a:p>
            <a:pPr algn="ctr">
              <a:defRPr/>
            </a:pPr>
            <a:r>
              <a:rPr lang="en-US" sz="1400" i="1" dirty="0">
                <a:latin typeface="+mn-lt"/>
              </a:rPr>
              <a:t>&amp;</a:t>
            </a:r>
          </a:p>
          <a:p>
            <a:pPr algn="ctr">
              <a:defRPr/>
            </a:pPr>
            <a:r>
              <a:rPr lang="en-US" sz="1400" b="1" dirty="0">
                <a:latin typeface="+mn-lt"/>
              </a:rPr>
              <a:t>Empathic Engagement</a:t>
            </a:r>
          </a:p>
        </p:txBody>
      </p:sp>
      <p:sp>
        <p:nvSpPr>
          <p:cNvPr id="7" name="TextBox 6">
            <a:extLst>
              <a:ext uri="{FF2B5EF4-FFF2-40B4-BE49-F238E27FC236}">
                <a16:creationId xmlns:a16="http://schemas.microsoft.com/office/drawing/2014/main" id="{BC4CA876-8720-67DF-B4D8-4B9CFD21A430}"/>
              </a:ext>
            </a:extLst>
          </p:cNvPr>
          <p:cNvSpPr txBox="1"/>
          <p:nvPr/>
        </p:nvSpPr>
        <p:spPr>
          <a:xfrm>
            <a:off x="3877414" y="2267456"/>
            <a:ext cx="1941741" cy="1600438"/>
          </a:xfrm>
          <a:prstGeom prst="rect">
            <a:avLst/>
          </a:prstGeom>
          <a:solidFill>
            <a:schemeClr val="accent1"/>
          </a:solidFill>
        </p:spPr>
        <p:txBody>
          <a:bodyPr wrap="square">
            <a:spAutoFit/>
          </a:bodyPr>
          <a:lstStyle/>
          <a:p>
            <a:pPr algn="ctr">
              <a:spcBef>
                <a:spcPts val="675"/>
              </a:spcBef>
              <a:defRPr/>
            </a:pPr>
            <a:r>
              <a:rPr lang="en-US" sz="1400" b="1" dirty="0">
                <a:latin typeface="+mn-lt"/>
              </a:rPr>
              <a:t>Empathy-Based Stress</a:t>
            </a:r>
          </a:p>
          <a:p>
            <a:pPr algn="ctr">
              <a:defRPr/>
            </a:pPr>
            <a:r>
              <a:rPr lang="en-US" sz="1400" i="1" dirty="0">
                <a:latin typeface="+mn-lt"/>
              </a:rPr>
              <a:t>(i.e. compassion fatigue, secondary traumatic stress, vicarious traumatization)</a:t>
            </a:r>
          </a:p>
          <a:p>
            <a:pPr algn="ctr">
              <a:spcAft>
                <a:spcPts val="675"/>
              </a:spcAft>
              <a:defRPr/>
            </a:pPr>
            <a:endParaRPr lang="en-US" sz="1400" i="1" dirty="0">
              <a:latin typeface="+mn-lt"/>
            </a:endParaRPr>
          </a:p>
        </p:txBody>
      </p:sp>
      <p:sp>
        <p:nvSpPr>
          <p:cNvPr id="8" name="TextBox 7">
            <a:extLst>
              <a:ext uri="{FF2B5EF4-FFF2-40B4-BE49-F238E27FC236}">
                <a16:creationId xmlns:a16="http://schemas.microsoft.com/office/drawing/2014/main" id="{22812A39-EDA9-BE2B-C9F5-24FBA3926CFA}"/>
              </a:ext>
            </a:extLst>
          </p:cNvPr>
          <p:cNvSpPr txBox="1"/>
          <p:nvPr/>
        </p:nvSpPr>
        <p:spPr>
          <a:xfrm>
            <a:off x="6588225" y="1347031"/>
            <a:ext cx="1826889" cy="3108543"/>
          </a:xfrm>
          <a:prstGeom prst="rect">
            <a:avLst/>
          </a:prstGeom>
          <a:solidFill>
            <a:schemeClr val="accent5">
              <a:lumMod val="75000"/>
            </a:schemeClr>
          </a:solidFill>
        </p:spPr>
        <p:txBody>
          <a:bodyPr wrap="square">
            <a:spAutoFit/>
          </a:bodyPr>
          <a:lstStyle/>
          <a:p>
            <a:pPr algn="ctr">
              <a:defRPr/>
            </a:pPr>
            <a:r>
              <a:rPr lang="en-US" sz="1400" b="1" dirty="0">
                <a:latin typeface="+mn-lt"/>
              </a:rPr>
              <a:t>Adverse Occupational Health &amp; Wellbeing Outcomes</a:t>
            </a:r>
          </a:p>
          <a:p>
            <a:pPr algn="ctr">
              <a:defRPr/>
            </a:pPr>
            <a:r>
              <a:rPr lang="en-US" sz="1400" i="1" dirty="0">
                <a:latin typeface="+mn-lt"/>
              </a:rPr>
              <a:t>(e.g. burnout, depression, anxiety, health)</a:t>
            </a:r>
          </a:p>
          <a:p>
            <a:pPr algn="ctr">
              <a:defRPr/>
            </a:pPr>
            <a:endParaRPr lang="en-US" sz="1400" i="1" dirty="0">
              <a:latin typeface="+mn-lt"/>
            </a:endParaRPr>
          </a:p>
          <a:p>
            <a:pPr algn="ctr">
              <a:defRPr/>
            </a:pPr>
            <a:r>
              <a:rPr lang="en-US" sz="1400" b="1" dirty="0">
                <a:latin typeface="+mn-lt"/>
              </a:rPr>
              <a:t>Negative Work Affect, </a:t>
            </a:r>
            <a:r>
              <a:rPr lang="en-US" sz="1400" b="1" dirty="0" err="1">
                <a:latin typeface="+mn-lt"/>
              </a:rPr>
              <a:t>Behaviours</a:t>
            </a:r>
            <a:r>
              <a:rPr lang="en-US" sz="1400" b="1" dirty="0">
                <a:latin typeface="+mn-lt"/>
              </a:rPr>
              <a:t>, &amp; Cognitions</a:t>
            </a:r>
          </a:p>
          <a:p>
            <a:pPr algn="ctr">
              <a:defRPr/>
            </a:pPr>
            <a:r>
              <a:rPr lang="en-US" sz="1400" i="1" dirty="0">
                <a:latin typeface="+mn-lt"/>
              </a:rPr>
              <a:t>(e.g. performance, turnover, satisfaction, absenteeism)</a:t>
            </a:r>
          </a:p>
          <a:p>
            <a:pPr algn="ctr">
              <a:spcAft>
                <a:spcPts val="675"/>
              </a:spcAft>
              <a:defRPr/>
            </a:pPr>
            <a:endParaRPr lang="en-US" sz="1400" i="1" dirty="0">
              <a:latin typeface="+mn-lt"/>
            </a:endParaRPr>
          </a:p>
        </p:txBody>
      </p:sp>
      <p:cxnSp>
        <p:nvCxnSpPr>
          <p:cNvPr id="11" name="Straight Arrow Connector 10">
            <a:extLst>
              <a:ext uri="{FF2B5EF4-FFF2-40B4-BE49-F238E27FC236}">
                <a16:creationId xmlns:a16="http://schemas.microsoft.com/office/drawing/2014/main" id="{A275D010-1F46-F314-CE3B-22F69405758A}"/>
              </a:ext>
            </a:extLst>
          </p:cNvPr>
          <p:cNvCxnSpPr>
            <a:cxnSpLocks/>
            <a:stCxn id="5" idx="0"/>
            <a:endCxn id="6" idx="2"/>
          </p:cNvCxnSpPr>
          <p:nvPr/>
        </p:nvCxnSpPr>
        <p:spPr>
          <a:xfrm flipV="1">
            <a:off x="1799692" y="3579862"/>
            <a:ext cx="0" cy="414045"/>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430CF3FE-651D-FFD2-FEE7-F4CB676FE991}"/>
              </a:ext>
            </a:extLst>
          </p:cNvPr>
          <p:cNvCxnSpPr>
            <a:cxnSpLocks/>
            <a:stCxn id="6" idx="3"/>
          </p:cNvCxnSpPr>
          <p:nvPr/>
        </p:nvCxnSpPr>
        <p:spPr>
          <a:xfrm>
            <a:off x="2843808" y="3083573"/>
            <a:ext cx="1033606" cy="0"/>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F592072D-CD15-EAFD-CF05-600FEEE4C303}"/>
              </a:ext>
            </a:extLst>
          </p:cNvPr>
          <p:cNvCxnSpPr>
            <a:cxnSpLocks/>
          </p:cNvCxnSpPr>
          <p:nvPr/>
        </p:nvCxnSpPr>
        <p:spPr>
          <a:xfrm>
            <a:off x="5819155" y="3075806"/>
            <a:ext cx="729854" cy="0"/>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605E1301-4372-3D1E-AAA7-29F7AFFF1BC4}"/>
              </a:ext>
            </a:extLst>
          </p:cNvPr>
          <p:cNvSpPr txBox="1"/>
          <p:nvPr/>
        </p:nvSpPr>
        <p:spPr>
          <a:xfrm>
            <a:off x="2991108" y="4455574"/>
            <a:ext cx="3714352" cy="553998"/>
          </a:xfrm>
          <a:prstGeom prst="rect">
            <a:avLst/>
          </a:prstGeom>
          <a:noFill/>
        </p:spPr>
        <p:txBody>
          <a:bodyPr wrap="square">
            <a:spAutoFit/>
          </a:bodyPr>
          <a:lstStyle/>
          <a:p>
            <a:pPr algn="r">
              <a:defRPr/>
            </a:pPr>
            <a:r>
              <a:rPr lang="en-US" sz="1000" dirty="0" err="1">
                <a:latin typeface="+mn-lt"/>
              </a:rPr>
              <a:t>Rauvola</a:t>
            </a:r>
            <a:r>
              <a:rPr lang="en-US" sz="1000" dirty="0">
                <a:latin typeface="+mn-lt"/>
              </a:rPr>
              <a:t> et al (2019), Compassion fatigue, secondary traumatic stress and vicarious traumatization: A  qualitative review and research agenda, </a:t>
            </a:r>
            <a:r>
              <a:rPr lang="en-US" sz="1000" i="1" dirty="0">
                <a:latin typeface="+mn-lt"/>
              </a:rPr>
              <a:t>Occupational Health Science, 3, </a:t>
            </a:r>
            <a:r>
              <a:rPr lang="en-US" sz="1000" dirty="0">
                <a:latin typeface="+mn-lt"/>
              </a:rPr>
              <a:t>297-336.</a:t>
            </a:r>
          </a:p>
        </p:txBody>
      </p:sp>
      <p:sp>
        <p:nvSpPr>
          <p:cNvPr id="3" name="Rectangle 2">
            <a:extLst>
              <a:ext uri="{FF2B5EF4-FFF2-40B4-BE49-F238E27FC236}">
                <a16:creationId xmlns:a16="http://schemas.microsoft.com/office/drawing/2014/main" id="{BAC381E4-5AF4-5DD2-E6D9-2BB67096928A}"/>
              </a:ext>
            </a:extLst>
          </p:cNvPr>
          <p:cNvSpPr/>
          <p:nvPr/>
        </p:nvSpPr>
        <p:spPr>
          <a:xfrm>
            <a:off x="0" y="-8483"/>
            <a:ext cx="9144000" cy="761876"/>
          </a:xfrm>
          <a:prstGeom prst="rect">
            <a:avLst/>
          </a:prstGeom>
          <a:solidFill>
            <a:srgbClr val="8BA999"/>
          </a:solidFill>
          <a:ln>
            <a:solidFill>
              <a:srgbClr val="8BA9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415381C5-439B-82BE-8D58-6EBAF8C0B060}"/>
              </a:ext>
            </a:extLst>
          </p:cNvPr>
          <p:cNvSpPr txBox="1">
            <a:spLocks/>
          </p:cNvSpPr>
          <p:nvPr/>
        </p:nvSpPr>
        <p:spPr bwMode="auto">
          <a:xfrm>
            <a:off x="1912217" y="113856"/>
            <a:ext cx="5567216" cy="360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273050" indent="-273050" algn="l" rtl="0" eaLnBrk="0" fontAlgn="base" hangingPunct="0">
              <a:spcBef>
                <a:spcPct val="20000"/>
              </a:spcBef>
              <a:spcAft>
                <a:spcPct val="0"/>
              </a:spcAft>
              <a:buClr>
                <a:srgbClr val="ACC2C9"/>
              </a:buClr>
              <a:buFont typeface="Arial" panose="020B0604020202020204" pitchFamily="34" charset="0"/>
              <a:buChar char="•"/>
              <a:defRPr sz="2400" kern="1200">
                <a:solidFill>
                  <a:schemeClr val="tx2"/>
                </a:solidFill>
                <a:latin typeface="+mn-lt"/>
                <a:ea typeface="MS PGothic" panose="020B0600070205080204" pitchFamily="34" charset="-128"/>
                <a:cs typeface="MS PGothic" charset="0"/>
              </a:defRPr>
            </a:lvl1pPr>
            <a:lvl2pPr marL="547688" indent="-182563" algn="l" rtl="0" eaLnBrk="0" fontAlgn="base" hangingPunct="0">
              <a:spcBef>
                <a:spcPct val="20000"/>
              </a:spcBef>
              <a:spcAft>
                <a:spcPct val="0"/>
              </a:spcAft>
              <a:buClr>
                <a:srgbClr val="ACC2C9"/>
              </a:buClr>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2pPr>
            <a:lvl3pPr marL="914400" indent="-228600" algn="l" rtl="0" eaLnBrk="0" fontAlgn="base" hangingPunct="0">
              <a:spcBef>
                <a:spcPct val="20000"/>
              </a:spcBef>
              <a:spcAft>
                <a:spcPct val="0"/>
              </a:spcAft>
              <a:buClr>
                <a:schemeClr val="accent2"/>
              </a:buClr>
              <a:buFont typeface="Arial" panose="020B0604020202020204" pitchFamily="34" charset="0"/>
              <a:buChar char="•"/>
              <a:defRPr sz="2000" kern="1200">
                <a:solidFill>
                  <a:schemeClr val="tx2"/>
                </a:solidFill>
                <a:latin typeface="+mn-lt"/>
                <a:ea typeface="MS PGothic" panose="020B0600070205080204" pitchFamily="34" charset="-128"/>
                <a:cs typeface="MS PGothic" charset="0"/>
              </a:defRPr>
            </a:lvl3pPr>
            <a:lvl4pPr marL="1187450" indent="-228600" algn="l" rtl="0" eaLnBrk="0" fontAlgn="base" hangingPunct="0">
              <a:spcBef>
                <a:spcPct val="20000"/>
              </a:spcBef>
              <a:spcAft>
                <a:spcPct val="0"/>
              </a:spcAft>
              <a:buClr>
                <a:srgbClr val="99987F"/>
              </a:buClr>
              <a:buFont typeface="Arial" panose="020B0604020202020204" pitchFamily="34" charset="0"/>
              <a:buChar char="•"/>
              <a:defRPr kern="1200">
                <a:solidFill>
                  <a:schemeClr val="tx1"/>
                </a:solidFill>
                <a:latin typeface="+mn-lt"/>
                <a:ea typeface="MS PGothic" panose="020B0600070205080204" pitchFamily="34" charset="-128"/>
                <a:cs typeface="MS PGothic" charset="0"/>
              </a:defRPr>
            </a:lvl4pPr>
            <a:lvl5pPr marL="1462088" indent="-228600" algn="l" rtl="0" eaLnBrk="0" fontAlgn="base" hangingPunct="0">
              <a:spcBef>
                <a:spcPct val="20000"/>
              </a:spcBef>
              <a:spcAft>
                <a:spcPct val="0"/>
              </a:spcAft>
              <a:buClr>
                <a:srgbClr val="90AC97"/>
              </a:buClr>
              <a:buFont typeface="Arial" panose="020B0604020202020204" pitchFamily="34" charset="0"/>
              <a:buChar char="•"/>
              <a:defRPr sz="1600" kern="1200">
                <a:solidFill>
                  <a:schemeClr val="tx2"/>
                </a:solidFill>
                <a:latin typeface="+mn-lt"/>
                <a:ea typeface="MS PGothic" panose="020B0600070205080204" pitchFamily="34" charset="-128"/>
                <a:cs typeface="MS PGothic" charset="0"/>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algn="ctr">
              <a:buNone/>
            </a:pPr>
            <a:r>
              <a:rPr lang="en-AU" altLang="en-US" sz="2800" b="1" dirty="0">
                <a:solidFill>
                  <a:schemeClr val="tx1"/>
                </a:solidFill>
              </a:rPr>
              <a:t>How empathy-based stress works</a:t>
            </a:r>
            <a:endParaRPr lang="en-US" altLang="en-US" sz="2800" b="1" dirty="0">
              <a:solidFill>
                <a:schemeClr val="tx1"/>
              </a:solidFill>
            </a:endParaRPr>
          </a:p>
        </p:txBody>
      </p:sp>
    </p:spTree>
    <p:extLst>
      <p:ext uri="{BB962C8B-B14F-4D97-AF65-F5344CB8AC3E}">
        <p14:creationId xmlns:p14="http://schemas.microsoft.com/office/powerpoint/2010/main" val="3543805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ular Callout 5">
            <a:extLst>
              <a:ext uri="{FF2B5EF4-FFF2-40B4-BE49-F238E27FC236}">
                <a16:creationId xmlns:a16="http://schemas.microsoft.com/office/drawing/2014/main" id="{8B913621-A1C2-F422-FF4C-6BF83CEB83B6}"/>
              </a:ext>
            </a:extLst>
          </p:cNvPr>
          <p:cNvSpPr/>
          <p:nvPr/>
        </p:nvSpPr>
        <p:spPr>
          <a:xfrm>
            <a:off x="5796137" y="1059582"/>
            <a:ext cx="2592287" cy="3744416"/>
          </a:xfrm>
          <a:prstGeom prst="wedgeRoundRectCallout">
            <a:avLst>
              <a:gd name="adj1" fmla="val -102850"/>
              <a:gd name="adj2" fmla="val -35602"/>
              <a:gd name="adj3" fmla="val 16667"/>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 name="Text Placeholder 3">
            <a:extLst>
              <a:ext uri="{FF2B5EF4-FFF2-40B4-BE49-F238E27FC236}">
                <a16:creationId xmlns:a16="http://schemas.microsoft.com/office/drawing/2014/main" id="{EF3E8783-4196-4239-5755-79A93BC24DB5}"/>
              </a:ext>
            </a:extLst>
          </p:cNvPr>
          <p:cNvSpPr>
            <a:spLocks noGrp="1"/>
          </p:cNvSpPr>
          <p:nvPr>
            <p:ph type="body" sz="quarter" idx="4294967295"/>
          </p:nvPr>
        </p:nvSpPr>
        <p:spPr>
          <a:xfrm>
            <a:off x="1077777" y="1059582"/>
            <a:ext cx="3782255" cy="2911079"/>
          </a:xfrm>
        </p:spPr>
        <p:txBody>
          <a:bodyPr/>
          <a:lstStyle/>
          <a:p>
            <a:pPr marL="160735" indent="-160735">
              <a:defRPr/>
            </a:pPr>
            <a:r>
              <a:rPr lang="en-US" altLang="en-US" b="1" dirty="0"/>
              <a:t>Cumulative impact </a:t>
            </a:r>
            <a:r>
              <a:rPr lang="en-US" altLang="en-US" dirty="0">
                <a:latin typeface="+mj-lt"/>
              </a:rPr>
              <a:t>of traumatic material and environments;</a:t>
            </a:r>
          </a:p>
          <a:p>
            <a:pPr marL="160735" indent="-160735">
              <a:defRPr/>
            </a:pPr>
            <a:r>
              <a:rPr lang="en-US" altLang="en-US" dirty="0">
                <a:latin typeface="+mj-lt"/>
              </a:rPr>
              <a:t>Often triggered by a </a:t>
            </a:r>
            <a:r>
              <a:rPr lang="en-US" altLang="en-US" b="1" dirty="0"/>
              <a:t>detail of personal relevance </a:t>
            </a:r>
            <a:r>
              <a:rPr lang="en-US" altLang="en-US" dirty="0">
                <a:latin typeface="+mj-lt"/>
              </a:rPr>
              <a:t>or significance;</a:t>
            </a:r>
          </a:p>
          <a:p>
            <a:pPr marL="160735" indent="-160735">
              <a:defRPr/>
            </a:pPr>
            <a:r>
              <a:rPr lang="en-US" altLang="en-US" dirty="0">
                <a:latin typeface="+mj-lt"/>
              </a:rPr>
              <a:t>Disruptions to beliefs about the world… and the </a:t>
            </a:r>
            <a:r>
              <a:rPr lang="en-US" altLang="en-US" b="1" dirty="0"/>
              <a:t>justice system</a:t>
            </a:r>
          </a:p>
          <a:p>
            <a:pPr>
              <a:defRPr/>
            </a:pPr>
            <a:endParaRPr lang="en-US" dirty="0"/>
          </a:p>
        </p:txBody>
      </p:sp>
      <p:sp>
        <p:nvSpPr>
          <p:cNvPr id="2" name="Rectangle 1">
            <a:extLst>
              <a:ext uri="{FF2B5EF4-FFF2-40B4-BE49-F238E27FC236}">
                <a16:creationId xmlns:a16="http://schemas.microsoft.com/office/drawing/2014/main" id="{F834C0B7-309C-229A-8213-A6D9DE638CEF}"/>
              </a:ext>
            </a:extLst>
          </p:cNvPr>
          <p:cNvSpPr/>
          <p:nvPr/>
        </p:nvSpPr>
        <p:spPr>
          <a:xfrm>
            <a:off x="0" y="1"/>
            <a:ext cx="9144000" cy="761876"/>
          </a:xfrm>
          <a:prstGeom prst="rect">
            <a:avLst/>
          </a:prstGeom>
          <a:solidFill>
            <a:srgbClr val="8BA999"/>
          </a:solidFill>
          <a:ln>
            <a:solidFill>
              <a:srgbClr val="8BA9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1">
            <a:extLst>
              <a:ext uri="{FF2B5EF4-FFF2-40B4-BE49-F238E27FC236}">
                <a16:creationId xmlns:a16="http://schemas.microsoft.com/office/drawing/2014/main" id="{EF92DDF0-78BF-F831-B547-F4B46F46A655}"/>
              </a:ext>
            </a:extLst>
          </p:cNvPr>
          <p:cNvSpPr txBox="1">
            <a:spLocks/>
          </p:cNvSpPr>
          <p:nvPr/>
        </p:nvSpPr>
        <p:spPr bwMode="auto">
          <a:xfrm>
            <a:off x="899592" y="180498"/>
            <a:ext cx="6438306" cy="360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273050" indent="-273050" algn="l" rtl="0" eaLnBrk="0" fontAlgn="base" hangingPunct="0">
              <a:spcBef>
                <a:spcPct val="20000"/>
              </a:spcBef>
              <a:spcAft>
                <a:spcPct val="0"/>
              </a:spcAft>
              <a:buClr>
                <a:srgbClr val="ACC2C9"/>
              </a:buClr>
              <a:buFont typeface="Arial" panose="020B0604020202020204" pitchFamily="34" charset="0"/>
              <a:buChar char="•"/>
              <a:defRPr sz="2400" kern="1200">
                <a:solidFill>
                  <a:schemeClr val="tx2"/>
                </a:solidFill>
                <a:latin typeface="+mn-lt"/>
                <a:ea typeface="MS PGothic" panose="020B0600070205080204" pitchFamily="34" charset="-128"/>
                <a:cs typeface="MS PGothic" charset="0"/>
              </a:defRPr>
            </a:lvl1pPr>
            <a:lvl2pPr marL="547688" indent="-182563" algn="l" rtl="0" eaLnBrk="0" fontAlgn="base" hangingPunct="0">
              <a:spcBef>
                <a:spcPct val="20000"/>
              </a:spcBef>
              <a:spcAft>
                <a:spcPct val="0"/>
              </a:spcAft>
              <a:buClr>
                <a:srgbClr val="ACC2C9"/>
              </a:buClr>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2pPr>
            <a:lvl3pPr marL="914400" indent="-228600" algn="l" rtl="0" eaLnBrk="0" fontAlgn="base" hangingPunct="0">
              <a:spcBef>
                <a:spcPct val="20000"/>
              </a:spcBef>
              <a:spcAft>
                <a:spcPct val="0"/>
              </a:spcAft>
              <a:buClr>
                <a:schemeClr val="accent2"/>
              </a:buClr>
              <a:buFont typeface="Arial" panose="020B0604020202020204" pitchFamily="34" charset="0"/>
              <a:buChar char="•"/>
              <a:defRPr sz="2000" kern="1200">
                <a:solidFill>
                  <a:schemeClr val="tx2"/>
                </a:solidFill>
                <a:latin typeface="+mn-lt"/>
                <a:ea typeface="MS PGothic" panose="020B0600070205080204" pitchFamily="34" charset="-128"/>
                <a:cs typeface="MS PGothic" charset="0"/>
              </a:defRPr>
            </a:lvl3pPr>
            <a:lvl4pPr marL="1187450" indent="-228600" algn="l" rtl="0" eaLnBrk="0" fontAlgn="base" hangingPunct="0">
              <a:spcBef>
                <a:spcPct val="20000"/>
              </a:spcBef>
              <a:spcAft>
                <a:spcPct val="0"/>
              </a:spcAft>
              <a:buClr>
                <a:srgbClr val="99987F"/>
              </a:buClr>
              <a:buFont typeface="Arial" panose="020B0604020202020204" pitchFamily="34" charset="0"/>
              <a:buChar char="•"/>
              <a:defRPr kern="1200">
                <a:solidFill>
                  <a:schemeClr val="tx1"/>
                </a:solidFill>
                <a:latin typeface="+mn-lt"/>
                <a:ea typeface="MS PGothic" panose="020B0600070205080204" pitchFamily="34" charset="-128"/>
                <a:cs typeface="MS PGothic" charset="0"/>
              </a:defRPr>
            </a:lvl4pPr>
            <a:lvl5pPr marL="1462088" indent="-228600" algn="l" rtl="0" eaLnBrk="0" fontAlgn="base" hangingPunct="0">
              <a:spcBef>
                <a:spcPct val="20000"/>
              </a:spcBef>
              <a:spcAft>
                <a:spcPct val="0"/>
              </a:spcAft>
              <a:buClr>
                <a:srgbClr val="90AC97"/>
              </a:buClr>
              <a:buFont typeface="Arial" panose="020B0604020202020204" pitchFamily="34" charset="0"/>
              <a:buChar char="•"/>
              <a:defRPr sz="1600" kern="1200">
                <a:solidFill>
                  <a:schemeClr val="tx2"/>
                </a:solidFill>
                <a:latin typeface="+mn-lt"/>
                <a:ea typeface="MS PGothic" panose="020B0600070205080204" pitchFamily="34" charset="-128"/>
                <a:cs typeface="MS PGothic" charset="0"/>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a:buNone/>
            </a:pPr>
            <a:r>
              <a:rPr lang="en-AU" altLang="en-US" sz="3200" b="1" dirty="0">
                <a:solidFill>
                  <a:schemeClr val="tx1"/>
                </a:solidFill>
              </a:rPr>
              <a:t> Traumatic stress and judicial work</a:t>
            </a:r>
            <a:endParaRPr lang="en-US" altLang="en-US" sz="3200" b="1" dirty="0">
              <a:solidFill>
                <a:schemeClr val="tx1"/>
              </a:solidFill>
            </a:endParaRPr>
          </a:p>
        </p:txBody>
      </p:sp>
      <p:sp>
        <p:nvSpPr>
          <p:cNvPr id="3" name="TextBox 2">
            <a:extLst>
              <a:ext uri="{FF2B5EF4-FFF2-40B4-BE49-F238E27FC236}">
                <a16:creationId xmlns:a16="http://schemas.microsoft.com/office/drawing/2014/main" id="{0651D0C2-DD4D-5421-F441-5867A2F051DD}"/>
              </a:ext>
            </a:extLst>
          </p:cNvPr>
          <p:cNvSpPr txBox="1"/>
          <p:nvPr/>
        </p:nvSpPr>
        <p:spPr>
          <a:xfrm>
            <a:off x="5868144" y="1203598"/>
            <a:ext cx="2592288" cy="3416320"/>
          </a:xfrm>
          <a:prstGeom prst="rect">
            <a:avLst/>
          </a:prstGeom>
          <a:noFill/>
        </p:spPr>
        <p:txBody>
          <a:bodyPr wrap="square" rtlCol="0">
            <a:spAutoFit/>
          </a:bodyPr>
          <a:lstStyle/>
          <a:p>
            <a:r>
              <a:rPr lang="en-AU" sz="1800" i="1" kern="100" dirty="0">
                <a:effectLst/>
                <a:latin typeface="Calibri" panose="020F0502020204030204" pitchFamily="34" charset="0"/>
                <a:ea typeface="Calibri" panose="020F0502020204030204" pitchFamily="34" charset="0"/>
                <a:cs typeface="Calibri" panose="020F0502020204030204" pitchFamily="34" charset="0"/>
              </a:rPr>
              <a:t>“Each day you go into Court and there’s sadness… there’s extreme sadness, and there’s damage.  And it’s people struggling to have their rights protected who are damaged. And I feel very sad… You don’t bring it into the Court room with you, but you feel it.” </a:t>
            </a:r>
            <a:r>
              <a:rPr lang="en-AU" sz="1800" b="1" i="1" kern="100" dirty="0">
                <a:effectLst/>
                <a:latin typeface="Calibri" panose="020F0502020204030204" pitchFamily="34" charset="0"/>
                <a:ea typeface="Calibri" panose="020F0502020204030204" pitchFamily="34" charset="0"/>
                <a:cs typeface="Calibri" panose="020F0502020204030204" pitchFamily="34" charset="0"/>
              </a:rPr>
              <a:t>(Judge)</a:t>
            </a:r>
            <a:endParaRPr lang="en-AU" sz="18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456520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ular Callout 5">
            <a:extLst>
              <a:ext uri="{FF2B5EF4-FFF2-40B4-BE49-F238E27FC236}">
                <a16:creationId xmlns:a16="http://schemas.microsoft.com/office/drawing/2014/main" id="{B1D3CD73-1BE1-2903-1C6B-D2414D015AF3}"/>
              </a:ext>
            </a:extLst>
          </p:cNvPr>
          <p:cNvSpPr/>
          <p:nvPr/>
        </p:nvSpPr>
        <p:spPr>
          <a:xfrm>
            <a:off x="1115616" y="3167076"/>
            <a:ext cx="2590614" cy="1731169"/>
          </a:xfrm>
          <a:prstGeom prst="wedgeRoundRectCallout">
            <a:avLst>
              <a:gd name="adj1" fmla="val 3227"/>
              <a:gd name="adj2" fmla="val -60741"/>
              <a:gd name="adj3" fmla="val 1666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9939" name="Chart 1">
            <a:extLst>
              <a:ext uri="{FF2B5EF4-FFF2-40B4-BE49-F238E27FC236}">
                <a16:creationId xmlns:a16="http://schemas.microsoft.com/office/drawing/2014/main" id="{5962BF58-3A98-929D-61B1-F55C15EBA68D}"/>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069107"/>
            <a:ext cx="5941018"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3C88076D-96C9-6317-787B-298AF2450267}"/>
              </a:ext>
            </a:extLst>
          </p:cNvPr>
          <p:cNvSpPr txBox="1"/>
          <p:nvPr/>
        </p:nvSpPr>
        <p:spPr>
          <a:xfrm>
            <a:off x="1306775" y="3310274"/>
            <a:ext cx="2375297" cy="1569660"/>
          </a:xfrm>
          <a:prstGeom prst="rect">
            <a:avLst/>
          </a:prstGeom>
          <a:noFill/>
        </p:spPr>
        <p:txBody>
          <a:bodyPr>
            <a:spAutoFit/>
          </a:bodyPr>
          <a:lstStyle/>
          <a:p>
            <a:pPr>
              <a:defRPr/>
            </a:pPr>
            <a:r>
              <a:rPr lang="en-US" sz="1200" b="1" dirty="0" err="1">
                <a:latin typeface="+mj-lt"/>
              </a:rPr>
              <a:t>Schrever</a:t>
            </a:r>
            <a:r>
              <a:rPr lang="en-US" sz="1200" b="1" dirty="0">
                <a:latin typeface="+mj-lt"/>
              </a:rPr>
              <a:t> Study:</a:t>
            </a:r>
          </a:p>
          <a:p>
            <a:pPr marL="257175" indent="-257175">
              <a:buFont typeface="+mj-lt"/>
              <a:buAutoNum type="arabicPeriod"/>
              <a:defRPr/>
            </a:pPr>
            <a:r>
              <a:rPr lang="en-US" sz="1200" dirty="0">
                <a:latin typeface="+mj-lt"/>
              </a:rPr>
              <a:t>83.6% of judicial officers reported at least 1 symptom of secondary traumatic stress</a:t>
            </a:r>
          </a:p>
          <a:p>
            <a:pPr marL="257175" indent="-257175">
              <a:buFont typeface="+mj-lt"/>
              <a:buAutoNum type="arabicPeriod"/>
              <a:defRPr/>
            </a:pPr>
            <a:r>
              <a:rPr lang="en-US" sz="1200" dirty="0">
                <a:latin typeface="+mj-lt"/>
              </a:rPr>
              <a:t>30.4% scored above the cut-off warranting PTSD assessment (</a:t>
            </a:r>
            <a:r>
              <a:rPr lang="en-US" sz="1200" dirty="0" err="1">
                <a:latin typeface="+mj-lt"/>
              </a:rPr>
              <a:t>Schrever</a:t>
            </a:r>
            <a:r>
              <a:rPr lang="en-US" sz="1200" dirty="0">
                <a:latin typeface="+mj-lt"/>
              </a:rPr>
              <a:t> et al, 2019)</a:t>
            </a:r>
          </a:p>
          <a:p>
            <a:pPr>
              <a:defRPr/>
            </a:pPr>
            <a:endParaRPr lang="en-US" sz="1200" dirty="0">
              <a:latin typeface="+mj-lt"/>
            </a:endParaRPr>
          </a:p>
        </p:txBody>
      </p:sp>
      <p:sp>
        <p:nvSpPr>
          <p:cNvPr id="7" name="Rounded Rectangular Callout 6">
            <a:extLst>
              <a:ext uri="{FF2B5EF4-FFF2-40B4-BE49-F238E27FC236}">
                <a16:creationId xmlns:a16="http://schemas.microsoft.com/office/drawing/2014/main" id="{3C4FD224-0DF8-68CF-7EBF-AB4ECCA0C346}"/>
              </a:ext>
            </a:extLst>
          </p:cNvPr>
          <p:cNvSpPr/>
          <p:nvPr/>
        </p:nvSpPr>
        <p:spPr>
          <a:xfrm>
            <a:off x="3995936" y="3148762"/>
            <a:ext cx="2376488" cy="1731169"/>
          </a:xfrm>
          <a:prstGeom prst="wedgeRoundRectCallout">
            <a:avLst>
              <a:gd name="adj1" fmla="val -16696"/>
              <a:gd name="adj2" fmla="val -61682"/>
              <a:gd name="adj3" fmla="val 16667"/>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TextBox 7">
            <a:extLst>
              <a:ext uri="{FF2B5EF4-FFF2-40B4-BE49-F238E27FC236}">
                <a16:creationId xmlns:a16="http://schemas.microsoft.com/office/drawing/2014/main" id="{66F962FF-54F1-D245-A308-B97434918187}"/>
              </a:ext>
            </a:extLst>
          </p:cNvPr>
          <p:cNvSpPr txBox="1"/>
          <p:nvPr/>
        </p:nvSpPr>
        <p:spPr>
          <a:xfrm>
            <a:off x="4104525" y="3288984"/>
            <a:ext cx="2213372" cy="1569660"/>
          </a:xfrm>
          <a:prstGeom prst="rect">
            <a:avLst/>
          </a:prstGeom>
          <a:noFill/>
        </p:spPr>
        <p:txBody>
          <a:bodyPr>
            <a:spAutoFit/>
          </a:bodyPr>
          <a:lstStyle/>
          <a:p>
            <a:pPr>
              <a:defRPr/>
            </a:pPr>
            <a:r>
              <a:rPr lang="en-US" sz="1200" dirty="0">
                <a:latin typeface="+mj-lt"/>
              </a:rPr>
              <a:t>NSW Study:</a:t>
            </a:r>
          </a:p>
          <a:p>
            <a:pPr marL="257175" indent="-257175">
              <a:buFont typeface="+mj-lt"/>
              <a:buAutoNum type="arabicPeriod" startAt="3"/>
              <a:defRPr/>
            </a:pPr>
            <a:r>
              <a:rPr lang="en-US" sz="1200" dirty="0">
                <a:latin typeface="+mj-lt"/>
              </a:rPr>
              <a:t>30% of NSW judicial officers’ scores suggested PTSD diagnosis</a:t>
            </a:r>
          </a:p>
          <a:p>
            <a:pPr marL="257175" indent="-257175">
              <a:buFont typeface="+mj-lt"/>
              <a:buAutoNum type="arabicPeriod" startAt="3"/>
              <a:defRPr/>
            </a:pPr>
            <a:r>
              <a:rPr lang="en-US" sz="1200" dirty="0">
                <a:latin typeface="+mj-lt"/>
              </a:rPr>
              <a:t>22% scores suggested possible suppression of immune system functioning (Hunter et al, 2021)</a:t>
            </a:r>
          </a:p>
        </p:txBody>
      </p:sp>
      <p:sp>
        <p:nvSpPr>
          <p:cNvPr id="9" name="Rounded Rectangular Callout 8">
            <a:extLst>
              <a:ext uri="{FF2B5EF4-FFF2-40B4-BE49-F238E27FC236}">
                <a16:creationId xmlns:a16="http://schemas.microsoft.com/office/drawing/2014/main" id="{96427ADF-0D68-6E48-7449-B5C57F62CBB7}"/>
              </a:ext>
            </a:extLst>
          </p:cNvPr>
          <p:cNvSpPr/>
          <p:nvPr/>
        </p:nvSpPr>
        <p:spPr>
          <a:xfrm>
            <a:off x="6894189" y="1059583"/>
            <a:ext cx="1782267" cy="1200330"/>
          </a:xfrm>
          <a:prstGeom prst="wedgeRoundRectCallout">
            <a:avLst>
              <a:gd name="adj1" fmla="val -74845"/>
              <a:gd name="adj2" fmla="val 100007"/>
              <a:gd name="adj3" fmla="val 16667"/>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 name="TextBox 9">
            <a:extLst>
              <a:ext uri="{FF2B5EF4-FFF2-40B4-BE49-F238E27FC236}">
                <a16:creationId xmlns:a16="http://schemas.microsoft.com/office/drawing/2014/main" id="{13B621CF-5D3A-DFEE-0FF7-73F5B02B9235}"/>
              </a:ext>
            </a:extLst>
          </p:cNvPr>
          <p:cNvSpPr txBox="1"/>
          <p:nvPr/>
        </p:nvSpPr>
        <p:spPr>
          <a:xfrm>
            <a:off x="7002536" y="1196505"/>
            <a:ext cx="1673920" cy="1200329"/>
          </a:xfrm>
          <a:prstGeom prst="rect">
            <a:avLst/>
          </a:prstGeom>
          <a:noFill/>
        </p:spPr>
        <p:txBody>
          <a:bodyPr wrap="square">
            <a:spAutoFit/>
          </a:bodyPr>
          <a:lstStyle/>
          <a:p>
            <a:pPr marL="257175" indent="-257175">
              <a:buFont typeface="+mj-lt"/>
              <a:buAutoNum type="arabicPeriod" startAt="5"/>
              <a:defRPr/>
            </a:pPr>
            <a:r>
              <a:rPr lang="en-US" sz="1200" dirty="0">
                <a:latin typeface="+mj-lt"/>
              </a:rPr>
              <a:t>12 month population prevalence of PTSD in Australia is 5.7% (2.3-6% in the US)</a:t>
            </a:r>
          </a:p>
          <a:p>
            <a:pPr>
              <a:defRPr/>
            </a:pPr>
            <a:endParaRPr lang="en-US" sz="1200" dirty="0">
              <a:latin typeface="+mj-lt"/>
            </a:endParaRPr>
          </a:p>
        </p:txBody>
      </p:sp>
      <p:sp>
        <p:nvSpPr>
          <p:cNvPr id="3" name="Rectangle 2">
            <a:extLst>
              <a:ext uri="{FF2B5EF4-FFF2-40B4-BE49-F238E27FC236}">
                <a16:creationId xmlns:a16="http://schemas.microsoft.com/office/drawing/2014/main" id="{E4B67EB1-4BC8-27FF-AF09-C0922265E679}"/>
              </a:ext>
            </a:extLst>
          </p:cNvPr>
          <p:cNvSpPr/>
          <p:nvPr/>
        </p:nvSpPr>
        <p:spPr>
          <a:xfrm>
            <a:off x="0" y="1"/>
            <a:ext cx="9144000" cy="761876"/>
          </a:xfrm>
          <a:prstGeom prst="rect">
            <a:avLst/>
          </a:prstGeom>
          <a:solidFill>
            <a:srgbClr val="8BA999"/>
          </a:solidFill>
          <a:ln>
            <a:solidFill>
              <a:srgbClr val="8BA9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71D3C5A3-19D0-9D95-E625-36C1A8C130CB}"/>
              </a:ext>
            </a:extLst>
          </p:cNvPr>
          <p:cNvSpPr txBox="1">
            <a:spLocks/>
          </p:cNvSpPr>
          <p:nvPr/>
        </p:nvSpPr>
        <p:spPr bwMode="auto">
          <a:xfrm>
            <a:off x="1349226" y="132753"/>
            <a:ext cx="6499374" cy="360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273050" indent="-273050" algn="l" rtl="0" eaLnBrk="0" fontAlgn="base" hangingPunct="0">
              <a:spcBef>
                <a:spcPct val="20000"/>
              </a:spcBef>
              <a:spcAft>
                <a:spcPct val="0"/>
              </a:spcAft>
              <a:buClr>
                <a:srgbClr val="ACC2C9"/>
              </a:buClr>
              <a:buFont typeface="Arial" panose="020B0604020202020204" pitchFamily="34" charset="0"/>
              <a:buChar char="•"/>
              <a:defRPr sz="2400" kern="1200">
                <a:solidFill>
                  <a:schemeClr val="tx2"/>
                </a:solidFill>
                <a:latin typeface="+mn-lt"/>
                <a:ea typeface="MS PGothic" panose="020B0600070205080204" pitchFamily="34" charset="-128"/>
                <a:cs typeface="MS PGothic" charset="0"/>
              </a:defRPr>
            </a:lvl1pPr>
            <a:lvl2pPr marL="547688" indent="-182563" algn="l" rtl="0" eaLnBrk="0" fontAlgn="base" hangingPunct="0">
              <a:spcBef>
                <a:spcPct val="20000"/>
              </a:spcBef>
              <a:spcAft>
                <a:spcPct val="0"/>
              </a:spcAft>
              <a:buClr>
                <a:srgbClr val="ACC2C9"/>
              </a:buClr>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2pPr>
            <a:lvl3pPr marL="914400" indent="-228600" algn="l" rtl="0" eaLnBrk="0" fontAlgn="base" hangingPunct="0">
              <a:spcBef>
                <a:spcPct val="20000"/>
              </a:spcBef>
              <a:spcAft>
                <a:spcPct val="0"/>
              </a:spcAft>
              <a:buClr>
                <a:schemeClr val="accent2"/>
              </a:buClr>
              <a:buFont typeface="Arial" panose="020B0604020202020204" pitchFamily="34" charset="0"/>
              <a:buChar char="•"/>
              <a:defRPr sz="2000" kern="1200">
                <a:solidFill>
                  <a:schemeClr val="tx2"/>
                </a:solidFill>
                <a:latin typeface="+mn-lt"/>
                <a:ea typeface="MS PGothic" panose="020B0600070205080204" pitchFamily="34" charset="-128"/>
                <a:cs typeface="MS PGothic" charset="0"/>
              </a:defRPr>
            </a:lvl3pPr>
            <a:lvl4pPr marL="1187450" indent="-228600" algn="l" rtl="0" eaLnBrk="0" fontAlgn="base" hangingPunct="0">
              <a:spcBef>
                <a:spcPct val="20000"/>
              </a:spcBef>
              <a:spcAft>
                <a:spcPct val="0"/>
              </a:spcAft>
              <a:buClr>
                <a:srgbClr val="99987F"/>
              </a:buClr>
              <a:buFont typeface="Arial" panose="020B0604020202020204" pitchFamily="34" charset="0"/>
              <a:buChar char="•"/>
              <a:defRPr kern="1200">
                <a:solidFill>
                  <a:schemeClr val="tx1"/>
                </a:solidFill>
                <a:latin typeface="+mn-lt"/>
                <a:ea typeface="MS PGothic" panose="020B0600070205080204" pitchFamily="34" charset="-128"/>
                <a:cs typeface="MS PGothic" charset="0"/>
              </a:defRPr>
            </a:lvl4pPr>
            <a:lvl5pPr marL="1462088" indent="-228600" algn="l" rtl="0" eaLnBrk="0" fontAlgn="base" hangingPunct="0">
              <a:spcBef>
                <a:spcPct val="20000"/>
              </a:spcBef>
              <a:spcAft>
                <a:spcPct val="0"/>
              </a:spcAft>
              <a:buClr>
                <a:srgbClr val="90AC97"/>
              </a:buClr>
              <a:buFont typeface="Arial" panose="020B0604020202020204" pitchFamily="34" charset="0"/>
              <a:buChar char="•"/>
              <a:defRPr sz="1600" kern="1200">
                <a:solidFill>
                  <a:schemeClr val="tx2"/>
                </a:solidFill>
                <a:latin typeface="+mn-lt"/>
                <a:ea typeface="MS PGothic" panose="020B0600070205080204" pitchFamily="34" charset="-128"/>
                <a:cs typeface="MS PGothic" charset="0"/>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algn="ctr">
              <a:buNone/>
            </a:pPr>
            <a:r>
              <a:rPr lang="en-AU" altLang="en-US" sz="3200" b="1" dirty="0">
                <a:solidFill>
                  <a:schemeClr val="tx1"/>
                </a:solidFill>
              </a:rPr>
              <a:t>Traumatic stress and the judiciary</a:t>
            </a:r>
            <a:endParaRPr lang="en-US" altLang="en-US" sz="3200" b="1" dirty="0">
              <a:solidFill>
                <a:schemeClr val="tx1"/>
              </a:solidFill>
            </a:endParaRPr>
          </a:p>
        </p:txBody>
      </p:sp>
    </p:spTree>
    <p:extLst>
      <p:ext uri="{BB962C8B-B14F-4D97-AF65-F5344CB8AC3E}">
        <p14:creationId xmlns:p14="http://schemas.microsoft.com/office/powerpoint/2010/main" val="10076210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P spid="7" grpId="0" animBg="1"/>
      <p:bldP spid="8" grpId="0"/>
      <p:bldP spid="9" grpId="0" animBg="1"/>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80184BC-EDCF-D744-9E74-6FE87434A6E0}"/>
              </a:ext>
            </a:extLst>
          </p:cNvPr>
          <p:cNvSpPr>
            <a:spLocks noGrp="1"/>
          </p:cNvSpPr>
          <p:nvPr>
            <p:ph type="body" idx="1"/>
          </p:nvPr>
        </p:nvSpPr>
        <p:spPr>
          <a:xfrm>
            <a:off x="827584" y="1635646"/>
            <a:ext cx="7863408" cy="310987"/>
          </a:xfrm>
        </p:spPr>
        <p:txBody>
          <a:bodyPr/>
          <a:lstStyle/>
          <a:p>
            <a:pPr algn="ctr">
              <a:lnSpc>
                <a:spcPct val="100000"/>
              </a:lnSpc>
            </a:pPr>
            <a:r>
              <a:rPr lang="en-US" sz="3600" b="1" dirty="0"/>
              <a:t>Empathy-based stress is an occupational hazard for judges </a:t>
            </a:r>
            <a:br>
              <a:rPr lang="en-US" sz="3600" b="1" dirty="0"/>
            </a:br>
            <a:r>
              <a:rPr lang="en-US" sz="3600" b="1" dirty="0"/>
              <a:t>(especially in family law)</a:t>
            </a:r>
          </a:p>
        </p:txBody>
      </p:sp>
    </p:spTree>
    <p:extLst>
      <p:ext uri="{BB962C8B-B14F-4D97-AF65-F5344CB8AC3E}">
        <p14:creationId xmlns:p14="http://schemas.microsoft.com/office/powerpoint/2010/main" val="2716063938"/>
      </p:ext>
    </p:extLst>
  </p:cSld>
  <p:clrMapOvr>
    <a:masterClrMapping/>
  </p:clrMapOvr>
</p:sld>
</file>

<file path=ppt/theme/theme1.xml><?xml version="1.0" encoding="utf-8"?>
<a:theme xmlns:a="http://schemas.openxmlformats.org/drawingml/2006/main" name="Thatch">
  <a:themeElements>
    <a:clrScheme name="Human Ethos">
      <a:dk1>
        <a:srgbClr val="414141"/>
      </a:dk1>
      <a:lt1>
        <a:srgbClr val="FFFFFF"/>
      </a:lt1>
      <a:dk2>
        <a:srgbClr val="517B80"/>
      </a:dk2>
      <a:lt2>
        <a:srgbClr val="FFFFFF"/>
      </a:lt2>
      <a:accent1>
        <a:srgbClr val="798034"/>
      </a:accent1>
      <a:accent2>
        <a:srgbClr val="8BA999"/>
      </a:accent2>
      <a:accent3>
        <a:srgbClr val="517B80"/>
      </a:accent3>
      <a:accent4>
        <a:srgbClr val="BBD1CB"/>
      </a:accent4>
      <a:accent5>
        <a:srgbClr val="AD7D49"/>
      </a:accent5>
      <a:accent6>
        <a:srgbClr val="82665C"/>
      </a:accent6>
      <a:hlink>
        <a:srgbClr val="F8F6F3"/>
      </a:hlink>
      <a:folHlink>
        <a:srgbClr val="79803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extLst>
    <a:ext uri="{05A4C25C-085E-4340-85A3-A5531E510DB2}">
      <thm15:themeFamily xmlns:thm15="http://schemas.microsoft.com/office/thememl/2012/main" name="24-10-28 - Maryland Leading Judicial Wellbeing - FINAL" id="{3FF27E2D-C788-B54C-878C-FBCD0C122AA0}" vid="{240D2176-2AA5-644A-9FAD-5785061991A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cf60d0b-15e1-4eee-ba5d-40e195ac7136">
      <Terms xmlns="http://schemas.microsoft.com/office/infopath/2007/PartnerControls"/>
    </lcf76f155ced4ddcb4097134ff3c332f>
    <TaxCatchAll xmlns="5e0c6922-9c9d-456c-ad68-2ca00828d68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A2A6AB5D5458242BE12AF4383DADEFF" ma:contentTypeVersion="13" ma:contentTypeDescription="Create a new document." ma:contentTypeScope="" ma:versionID="0ef4b2c32679f74fd9528d0ef1679fd9">
  <xsd:schema xmlns:xsd="http://www.w3.org/2001/XMLSchema" xmlns:xs="http://www.w3.org/2001/XMLSchema" xmlns:p="http://schemas.microsoft.com/office/2006/metadata/properties" xmlns:ns2="ccf60d0b-15e1-4eee-ba5d-40e195ac7136" xmlns:ns3="5e0c6922-9c9d-456c-ad68-2ca00828d685" targetNamespace="http://schemas.microsoft.com/office/2006/metadata/properties" ma:root="true" ma:fieldsID="148cd09111ee0665d3d71282540f50f0" ns2:_="" ns3:_="">
    <xsd:import namespace="ccf60d0b-15e1-4eee-ba5d-40e195ac7136"/>
    <xsd:import namespace="5e0c6922-9c9d-456c-ad68-2ca00828d685"/>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2:MediaServiceDateTaken" minOccurs="0"/>
                <xsd:element ref="ns2:MediaServiceLocatio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f60d0b-15e1-4eee-ba5d-40e195ac71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Location" ma:index="13" nillable="true" ma:displayName="Location" ma:indexed="true"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7249d3f7-ef62-46b0-b6e1-79f643e75f79"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e0c6922-9c9d-456c-ad68-2ca00828d685"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b3d05c36-fc24-4be0-abc8-0733ed2f2f45}" ma:internalName="TaxCatchAll" ma:showField="CatchAllData" ma:web="5e0c6922-9c9d-456c-ad68-2ca00828d68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FCABBFA-0CDC-435F-ABAA-0C3CC8C96FA3}">
  <ds:schemaRefs>
    <ds:schemaRef ds:uri="http://schemas.microsoft.com/sharepoint/v3/contenttype/forms"/>
  </ds:schemaRefs>
</ds:datastoreItem>
</file>

<file path=customXml/itemProps2.xml><?xml version="1.0" encoding="utf-8"?>
<ds:datastoreItem xmlns:ds="http://schemas.openxmlformats.org/officeDocument/2006/customXml" ds:itemID="{35811CC2-B862-4247-AD38-236475FC5834}">
  <ds:schemaRefs>
    <ds:schemaRef ds:uri="ccf60d0b-15e1-4eee-ba5d-40e195ac7136"/>
    <ds:schemaRef ds:uri="http://purl.org/dc/terms/"/>
    <ds:schemaRef ds:uri="http://purl.org/dc/elements/1.1/"/>
    <ds:schemaRef ds:uri="http://schemas.microsoft.com/office/2006/metadata/properties"/>
    <ds:schemaRef ds:uri="http://www.w3.org/XML/1998/namespace"/>
    <ds:schemaRef ds:uri="http://schemas.microsoft.com/office/2006/documentManagement/types"/>
    <ds:schemaRef ds:uri="http://schemas.microsoft.com/office/infopath/2007/PartnerControls"/>
    <ds:schemaRef ds:uri="http://purl.org/dc/dcmitype/"/>
    <ds:schemaRef ds:uri="http://schemas.openxmlformats.org/package/2006/metadata/core-properties"/>
    <ds:schemaRef ds:uri="5e0c6922-9c9d-456c-ad68-2ca00828d685"/>
  </ds:schemaRefs>
</ds:datastoreItem>
</file>

<file path=customXml/itemProps3.xml><?xml version="1.0" encoding="utf-8"?>
<ds:datastoreItem xmlns:ds="http://schemas.openxmlformats.org/officeDocument/2006/customXml" ds:itemID="{B5B9D7E9-EB37-493B-AFE6-64D0759E19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f60d0b-15e1-4eee-ba5d-40e195ac7136"/>
    <ds:schemaRef ds:uri="5e0c6922-9c9d-456c-ad68-2ca00828d68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29984</TotalTime>
  <Words>2392</Words>
  <Application>Microsoft Office PowerPoint</Application>
  <PresentationFormat>On-screen Show (16:9)</PresentationFormat>
  <Paragraphs>253</Paragraphs>
  <Slides>15</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Tw Cen MT</vt:lpstr>
      <vt:lpstr>Wingdings</vt:lpstr>
      <vt:lpstr>Thatch</vt:lpstr>
      <vt:lpstr>The Mental Health of Family Court Judges Managing empathy and regulating emotion  “SPECIALIZED COURT: CHILDREN’S RIGHT AND FAMILY” International Conference, Ulaanbaatar, Mongolia</vt:lpstr>
      <vt:lpstr>PowerPoint Presentation</vt:lpstr>
      <vt:lpstr>PowerPoint Presentation</vt:lpstr>
      <vt:lpstr>Empathy-based stress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The University of Melbourne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Lawyers, Lawyering and Stress</dc:title>
  <dc:creator>Carly Anne Schrever</dc:creator>
  <cp:lastModifiedBy>byambaodjtrii@outlook.com</cp:lastModifiedBy>
  <cp:revision>658</cp:revision>
  <cp:lastPrinted>2021-09-30T13:44:55Z</cp:lastPrinted>
  <dcterms:created xsi:type="dcterms:W3CDTF">2015-08-27T01:51:22Z</dcterms:created>
  <dcterms:modified xsi:type="dcterms:W3CDTF">2025-06-23T08:38:10Z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0x0101004A2A6AB5D5458242BE12AF4383DADEFF</vt:lpwstr>
  </property>
  <property fmtid="{D5CDD505-2E9C-101B-9397-08002B2CF9AE}" pid="3" name="MediaServiceImageTags">
    <vt:lpwstr/>
  </property>
</Properties>
</file>